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55" r:id="rId1"/>
  </p:sldMasterIdLst>
  <p:sldIdLst>
    <p:sldId id="256" r:id="rId2"/>
    <p:sldId id="257" r:id="rId3"/>
    <p:sldId id="266" r:id="rId4"/>
    <p:sldId id="258" r:id="rId5"/>
    <p:sldId id="265" r:id="rId6"/>
    <p:sldId id="264" r:id="rId7"/>
    <p:sldId id="262" r:id="rId8"/>
    <p:sldId id="267" r:id="rId9"/>
    <p:sldId id="260" r:id="rId10"/>
    <p:sldId id="263" r:id="rId11"/>
  </p:sldIdLst>
  <p:sldSz cx="9144000" cy="6858000" type="screen4x3"/>
  <p:notesSz cx="6858000" cy="9144000"/>
  <p:embeddedFontLst>
    <p:embeddedFont>
      <p:font typeface="Yoon 윤고딕 540_TT" panose="020B0600000101010101" charset="-127"/>
      <p:regular r:id="rId12"/>
    </p:embeddedFont>
    <p:embeddedFont>
      <p:font typeface="-윤고딕330" panose="020B0600000101010101" charset="-127"/>
      <p:regular r:id="rId13"/>
    </p:embeddedFont>
    <p:embeddedFont>
      <p:font typeface="08서울남산체 B" panose="02020603020101020101" pitchFamily="18" charset="-127"/>
      <p:regular r:id="rId14"/>
    </p:embeddedFont>
    <p:embeddedFont>
      <p:font typeface="08서울남산체 EB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7F8"/>
    <a:srgbClr val="58B24D"/>
    <a:srgbClr val="F36F4B"/>
    <a:srgbClr val="F6C11F"/>
    <a:srgbClr val="BFBFBF"/>
    <a:srgbClr val="698BE4"/>
    <a:srgbClr val="C84F4F"/>
    <a:srgbClr val="F8F8F8"/>
    <a:srgbClr val="3554A1"/>
    <a:srgbClr val="0E9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75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8505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0301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082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0384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762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671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89754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2184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8476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167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323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859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9362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671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DA36574-D60B-4B70-8436-187B30C5D555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192BA31-2465-4DB7-8EA7-2C6F03C48F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0917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79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853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567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1876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6408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9560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1747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987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23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432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  <p:sldLayoutId id="2147483964" r:id="rId9"/>
    <p:sldLayoutId id="2147483965" r:id="rId10"/>
    <p:sldLayoutId id="2147483966" r:id="rId11"/>
    <p:sldLayoutId id="2147483967" r:id="rId12"/>
    <p:sldLayoutId id="2147483968" r:id="rId13"/>
    <p:sldLayoutId id="2147483969" r:id="rId14"/>
    <p:sldLayoutId id="2147483970" r:id="rId15"/>
    <p:sldLayoutId id="2147483971" r:id="rId16"/>
    <p:sldLayoutId id="2147483972" r:id="rId17"/>
    <p:sldLayoutId id="2147483973" r:id="rId18"/>
    <p:sldLayoutId id="2147483974" r:id="rId19"/>
    <p:sldLayoutId id="2147483975" r:id="rId20"/>
    <p:sldLayoutId id="2147483976" r:id="rId21"/>
    <p:sldLayoutId id="2147483977" r:id="rId22"/>
    <p:sldLayoutId id="2147484069" r:id="rId23"/>
    <p:sldLayoutId id="2147484070" r:id="rId2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759115" y="914284"/>
            <a:ext cx="3268265" cy="3268265"/>
            <a:chOff x="2808685" y="1562100"/>
            <a:chExt cx="3687365" cy="3687365"/>
          </a:xfrm>
        </p:grpSpPr>
        <p:sp>
          <p:nvSpPr>
            <p:cNvPr id="11" name="타원 10"/>
            <p:cNvSpPr/>
            <p:nvPr/>
          </p:nvSpPr>
          <p:spPr>
            <a:xfrm>
              <a:off x="2808685" y="1562100"/>
              <a:ext cx="3687365" cy="3687365"/>
            </a:xfrm>
            <a:prstGeom prst="ellipse">
              <a:avLst/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3121819" y="2220662"/>
              <a:ext cx="2900362" cy="2209506"/>
              <a:chOff x="2700338" y="2001838"/>
              <a:chExt cx="3732213" cy="2843213"/>
            </a:xfrm>
          </p:grpSpPr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3011488" y="2001838"/>
                <a:ext cx="3421063" cy="2843213"/>
              </a:xfrm>
              <a:custGeom>
                <a:avLst/>
                <a:gdLst>
                  <a:gd name="T0" fmla="*/ 631 w 4310"/>
                  <a:gd name="T1" fmla="*/ 0 h 3583"/>
                  <a:gd name="T2" fmla="*/ 1643 w 4310"/>
                  <a:gd name="T3" fmla="*/ 0 h 3583"/>
                  <a:gd name="T4" fmla="*/ 1689 w 4310"/>
                  <a:gd name="T5" fmla="*/ 5 h 3583"/>
                  <a:gd name="T6" fmla="*/ 1733 w 4310"/>
                  <a:gd name="T7" fmla="*/ 16 h 3583"/>
                  <a:gd name="T8" fmla="*/ 1776 w 4310"/>
                  <a:gd name="T9" fmla="*/ 35 h 3583"/>
                  <a:gd name="T10" fmla="*/ 1815 w 4310"/>
                  <a:gd name="T11" fmla="*/ 59 h 3583"/>
                  <a:gd name="T12" fmla="*/ 1850 w 4310"/>
                  <a:gd name="T13" fmla="*/ 89 h 3583"/>
                  <a:gd name="T14" fmla="*/ 1880 w 4310"/>
                  <a:gd name="T15" fmla="*/ 123 h 3583"/>
                  <a:gd name="T16" fmla="*/ 1905 w 4310"/>
                  <a:gd name="T17" fmla="*/ 164 h 3583"/>
                  <a:gd name="T18" fmla="*/ 1923 w 4310"/>
                  <a:gd name="T19" fmla="*/ 205 h 3583"/>
                  <a:gd name="T20" fmla="*/ 1933 w 4310"/>
                  <a:gd name="T21" fmla="*/ 249 h 3583"/>
                  <a:gd name="T22" fmla="*/ 1953 w 4310"/>
                  <a:gd name="T23" fmla="*/ 372 h 3583"/>
                  <a:gd name="T24" fmla="*/ 4058 w 4310"/>
                  <a:gd name="T25" fmla="*/ 372 h 3583"/>
                  <a:gd name="T26" fmla="*/ 4102 w 4310"/>
                  <a:gd name="T27" fmla="*/ 377 h 3583"/>
                  <a:gd name="T28" fmla="*/ 4145 w 4310"/>
                  <a:gd name="T29" fmla="*/ 388 h 3583"/>
                  <a:gd name="T30" fmla="*/ 4184 w 4310"/>
                  <a:gd name="T31" fmla="*/ 407 h 3583"/>
                  <a:gd name="T32" fmla="*/ 4220 w 4310"/>
                  <a:gd name="T33" fmla="*/ 431 h 3583"/>
                  <a:gd name="T34" fmla="*/ 4250 w 4310"/>
                  <a:gd name="T35" fmla="*/ 463 h 3583"/>
                  <a:gd name="T36" fmla="*/ 4275 w 4310"/>
                  <a:gd name="T37" fmla="*/ 497 h 3583"/>
                  <a:gd name="T38" fmla="*/ 4294 w 4310"/>
                  <a:gd name="T39" fmla="*/ 537 h 3583"/>
                  <a:gd name="T40" fmla="*/ 4305 w 4310"/>
                  <a:gd name="T41" fmla="*/ 578 h 3583"/>
                  <a:gd name="T42" fmla="*/ 4310 w 4310"/>
                  <a:gd name="T43" fmla="*/ 624 h 3583"/>
                  <a:gd name="T44" fmla="*/ 4310 w 4310"/>
                  <a:gd name="T45" fmla="*/ 3331 h 3583"/>
                  <a:gd name="T46" fmla="*/ 4305 w 4310"/>
                  <a:gd name="T47" fmla="*/ 3377 h 3583"/>
                  <a:gd name="T48" fmla="*/ 4294 w 4310"/>
                  <a:gd name="T49" fmla="*/ 3419 h 3583"/>
                  <a:gd name="T50" fmla="*/ 4275 w 4310"/>
                  <a:gd name="T51" fmla="*/ 3459 h 3583"/>
                  <a:gd name="T52" fmla="*/ 4250 w 4310"/>
                  <a:gd name="T53" fmla="*/ 3493 h 3583"/>
                  <a:gd name="T54" fmla="*/ 4220 w 4310"/>
                  <a:gd name="T55" fmla="*/ 3525 h 3583"/>
                  <a:gd name="T56" fmla="*/ 4184 w 4310"/>
                  <a:gd name="T57" fmla="*/ 3549 h 3583"/>
                  <a:gd name="T58" fmla="*/ 4145 w 4310"/>
                  <a:gd name="T59" fmla="*/ 3568 h 3583"/>
                  <a:gd name="T60" fmla="*/ 4102 w 4310"/>
                  <a:gd name="T61" fmla="*/ 3579 h 3583"/>
                  <a:gd name="T62" fmla="*/ 4058 w 4310"/>
                  <a:gd name="T63" fmla="*/ 3583 h 3583"/>
                  <a:gd name="T64" fmla="*/ 251 w 4310"/>
                  <a:gd name="T65" fmla="*/ 3583 h 3583"/>
                  <a:gd name="T66" fmla="*/ 205 w 4310"/>
                  <a:gd name="T67" fmla="*/ 3579 h 3583"/>
                  <a:gd name="T68" fmla="*/ 162 w 4310"/>
                  <a:gd name="T69" fmla="*/ 3568 h 3583"/>
                  <a:gd name="T70" fmla="*/ 124 w 4310"/>
                  <a:gd name="T71" fmla="*/ 3549 h 3583"/>
                  <a:gd name="T72" fmla="*/ 88 w 4310"/>
                  <a:gd name="T73" fmla="*/ 3525 h 3583"/>
                  <a:gd name="T74" fmla="*/ 58 w 4310"/>
                  <a:gd name="T75" fmla="*/ 3493 h 3583"/>
                  <a:gd name="T76" fmla="*/ 34 w 4310"/>
                  <a:gd name="T77" fmla="*/ 3459 h 3583"/>
                  <a:gd name="T78" fmla="*/ 15 w 4310"/>
                  <a:gd name="T79" fmla="*/ 3419 h 3583"/>
                  <a:gd name="T80" fmla="*/ 2 w 4310"/>
                  <a:gd name="T81" fmla="*/ 3377 h 3583"/>
                  <a:gd name="T82" fmla="*/ 0 w 4310"/>
                  <a:gd name="T83" fmla="*/ 3331 h 3583"/>
                  <a:gd name="T84" fmla="*/ 0 w 4310"/>
                  <a:gd name="T85" fmla="*/ 624 h 3583"/>
                  <a:gd name="T86" fmla="*/ 2 w 4310"/>
                  <a:gd name="T87" fmla="*/ 578 h 3583"/>
                  <a:gd name="T88" fmla="*/ 15 w 4310"/>
                  <a:gd name="T89" fmla="*/ 537 h 3583"/>
                  <a:gd name="T90" fmla="*/ 34 w 4310"/>
                  <a:gd name="T91" fmla="*/ 497 h 3583"/>
                  <a:gd name="T92" fmla="*/ 58 w 4310"/>
                  <a:gd name="T93" fmla="*/ 463 h 3583"/>
                  <a:gd name="T94" fmla="*/ 88 w 4310"/>
                  <a:gd name="T95" fmla="*/ 431 h 3583"/>
                  <a:gd name="T96" fmla="*/ 124 w 4310"/>
                  <a:gd name="T97" fmla="*/ 407 h 3583"/>
                  <a:gd name="T98" fmla="*/ 162 w 4310"/>
                  <a:gd name="T99" fmla="*/ 388 h 3583"/>
                  <a:gd name="T100" fmla="*/ 205 w 4310"/>
                  <a:gd name="T101" fmla="*/ 377 h 3583"/>
                  <a:gd name="T102" fmla="*/ 251 w 4310"/>
                  <a:gd name="T103" fmla="*/ 372 h 3583"/>
                  <a:gd name="T104" fmla="*/ 323 w 4310"/>
                  <a:gd name="T105" fmla="*/ 372 h 3583"/>
                  <a:gd name="T106" fmla="*/ 341 w 4310"/>
                  <a:gd name="T107" fmla="*/ 249 h 3583"/>
                  <a:gd name="T108" fmla="*/ 353 w 4310"/>
                  <a:gd name="T109" fmla="*/ 205 h 3583"/>
                  <a:gd name="T110" fmla="*/ 370 w 4310"/>
                  <a:gd name="T111" fmla="*/ 164 h 3583"/>
                  <a:gd name="T112" fmla="*/ 395 w 4310"/>
                  <a:gd name="T113" fmla="*/ 123 h 3583"/>
                  <a:gd name="T114" fmla="*/ 425 w 4310"/>
                  <a:gd name="T115" fmla="*/ 89 h 3583"/>
                  <a:gd name="T116" fmla="*/ 460 w 4310"/>
                  <a:gd name="T117" fmla="*/ 59 h 3583"/>
                  <a:gd name="T118" fmla="*/ 500 w 4310"/>
                  <a:gd name="T119" fmla="*/ 35 h 3583"/>
                  <a:gd name="T120" fmla="*/ 541 w 4310"/>
                  <a:gd name="T121" fmla="*/ 16 h 3583"/>
                  <a:gd name="T122" fmla="*/ 585 w 4310"/>
                  <a:gd name="T123" fmla="*/ 5 h 3583"/>
                  <a:gd name="T124" fmla="*/ 631 w 4310"/>
                  <a:gd name="T125" fmla="*/ 0 h 3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10" h="3583">
                    <a:moveTo>
                      <a:pt x="631" y="0"/>
                    </a:moveTo>
                    <a:lnTo>
                      <a:pt x="1643" y="0"/>
                    </a:lnTo>
                    <a:lnTo>
                      <a:pt x="1689" y="5"/>
                    </a:lnTo>
                    <a:lnTo>
                      <a:pt x="1733" y="16"/>
                    </a:lnTo>
                    <a:lnTo>
                      <a:pt x="1776" y="35"/>
                    </a:lnTo>
                    <a:lnTo>
                      <a:pt x="1815" y="59"/>
                    </a:lnTo>
                    <a:lnTo>
                      <a:pt x="1850" y="89"/>
                    </a:lnTo>
                    <a:lnTo>
                      <a:pt x="1880" y="123"/>
                    </a:lnTo>
                    <a:lnTo>
                      <a:pt x="1905" y="164"/>
                    </a:lnTo>
                    <a:lnTo>
                      <a:pt x="1923" y="205"/>
                    </a:lnTo>
                    <a:lnTo>
                      <a:pt x="1933" y="249"/>
                    </a:lnTo>
                    <a:lnTo>
                      <a:pt x="1953" y="372"/>
                    </a:lnTo>
                    <a:lnTo>
                      <a:pt x="4058" y="372"/>
                    </a:lnTo>
                    <a:lnTo>
                      <a:pt x="4102" y="377"/>
                    </a:lnTo>
                    <a:lnTo>
                      <a:pt x="4145" y="388"/>
                    </a:lnTo>
                    <a:lnTo>
                      <a:pt x="4184" y="407"/>
                    </a:lnTo>
                    <a:lnTo>
                      <a:pt x="4220" y="431"/>
                    </a:lnTo>
                    <a:lnTo>
                      <a:pt x="4250" y="463"/>
                    </a:lnTo>
                    <a:lnTo>
                      <a:pt x="4275" y="497"/>
                    </a:lnTo>
                    <a:lnTo>
                      <a:pt x="4294" y="537"/>
                    </a:lnTo>
                    <a:lnTo>
                      <a:pt x="4305" y="578"/>
                    </a:lnTo>
                    <a:lnTo>
                      <a:pt x="4310" y="624"/>
                    </a:lnTo>
                    <a:lnTo>
                      <a:pt x="4310" y="3331"/>
                    </a:lnTo>
                    <a:lnTo>
                      <a:pt x="4305" y="3377"/>
                    </a:lnTo>
                    <a:lnTo>
                      <a:pt x="4294" y="3419"/>
                    </a:lnTo>
                    <a:lnTo>
                      <a:pt x="4275" y="3459"/>
                    </a:lnTo>
                    <a:lnTo>
                      <a:pt x="4250" y="3493"/>
                    </a:lnTo>
                    <a:lnTo>
                      <a:pt x="4220" y="3525"/>
                    </a:lnTo>
                    <a:lnTo>
                      <a:pt x="4184" y="3549"/>
                    </a:lnTo>
                    <a:lnTo>
                      <a:pt x="4145" y="3568"/>
                    </a:lnTo>
                    <a:lnTo>
                      <a:pt x="4102" y="3579"/>
                    </a:lnTo>
                    <a:lnTo>
                      <a:pt x="4058" y="3583"/>
                    </a:lnTo>
                    <a:lnTo>
                      <a:pt x="251" y="3583"/>
                    </a:lnTo>
                    <a:lnTo>
                      <a:pt x="205" y="3579"/>
                    </a:lnTo>
                    <a:lnTo>
                      <a:pt x="162" y="3568"/>
                    </a:lnTo>
                    <a:lnTo>
                      <a:pt x="124" y="3549"/>
                    </a:lnTo>
                    <a:lnTo>
                      <a:pt x="88" y="3525"/>
                    </a:lnTo>
                    <a:lnTo>
                      <a:pt x="58" y="3493"/>
                    </a:lnTo>
                    <a:lnTo>
                      <a:pt x="34" y="3459"/>
                    </a:lnTo>
                    <a:lnTo>
                      <a:pt x="15" y="3419"/>
                    </a:lnTo>
                    <a:lnTo>
                      <a:pt x="2" y="3377"/>
                    </a:lnTo>
                    <a:lnTo>
                      <a:pt x="0" y="3331"/>
                    </a:lnTo>
                    <a:lnTo>
                      <a:pt x="0" y="624"/>
                    </a:lnTo>
                    <a:lnTo>
                      <a:pt x="2" y="578"/>
                    </a:lnTo>
                    <a:lnTo>
                      <a:pt x="15" y="537"/>
                    </a:lnTo>
                    <a:lnTo>
                      <a:pt x="34" y="497"/>
                    </a:lnTo>
                    <a:lnTo>
                      <a:pt x="58" y="463"/>
                    </a:lnTo>
                    <a:lnTo>
                      <a:pt x="88" y="431"/>
                    </a:lnTo>
                    <a:lnTo>
                      <a:pt x="124" y="407"/>
                    </a:lnTo>
                    <a:lnTo>
                      <a:pt x="162" y="388"/>
                    </a:lnTo>
                    <a:lnTo>
                      <a:pt x="205" y="377"/>
                    </a:lnTo>
                    <a:lnTo>
                      <a:pt x="251" y="372"/>
                    </a:lnTo>
                    <a:lnTo>
                      <a:pt x="323" y="372"/>
                    </a:lnTo>
                    <a:lnTo>
                      <a:pt x="341" y="249"/>
                    </a:lnTo>
                    <a:lnTo>
                      <a:pt x="353" y="205"/>
                    </a:lnTo>
                    <a:lnTo>
                      <a:pt x="370" y="164"/>
                    </a:lnTo>
                    <a:lnTo>
                      <a:pt x="395" y="123"/>
                    </a:lnTo>
                    <a:lnTo>
                      <a:pt x="425" y="89"/>
                    </a:lnTo>
                    <a:lnTo>
                      <a:pt x="460" y="59"/>
                    </a:lnTo>
                    <a:lnTo>
                      <a:pt x="500" y="35"/>
                    </a:lnTo>
                    <a:lnTo>
                      <a:pt x="541" y="16"/>
                    </a:lnTo>
                    <a:lnTo>
                      <a:pt x="585" y="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rgbClr val="FFA400"/>
              </a:solidFill>
              <a:ln w="0">
                <a:solidFill>
                  <a:srgbClr val="FFA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" name="Rectangle 7"/>
              <p:cNvSpPr>
                <a:spLocks noChangeArrowheads="1"/>
              </p:cNvSpPr>
              <p:nvPr/>
            </p:nvSpPr>
            <p:spPr bwMode="auto">
              <a:xfrm>
                <a:off x="3195638" y="2513013"/>
                <a:ext cx="2995613" cy="203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700338" y="2732088"/>
                <a:ext cx="3702050" cy="2112963"/>
              </a:xfrm>
              <a:custGeom>
                <a:avLst/>
                <a:gdLst>
                  <a:gd name="T0" fmla="*/ 214 w 4665"/>
                  <a:gd name="T1" fmla="*/ 0 h 2663"/>
                  <a:gd name="T2" fmla="*/ 4021 w 4665"/>
                  <a:gd name="T3" fmla="*/ 0 h 2663"/>
                  <a:gd name="T4" fmla="*/ 4067 w 4665"/>
                  <a:gd name="T5" fmla="*/ 3 h 2663"/>
                  <a:gd name="T6" fmla="*/ 4111 w 4665"/>
                  <a:gd name="T7" fmla="*/ 16 h 2663"/>
                  <a:gd name="T8" fmla="*/ 4154 w 4665"/>
                  <a:gd name="T9" fmla="*/ 33 h 2663"/>
                  <a:gd name="T10" fmla="*/ 4193 w 4665"/>
                  <a:gd name="T11" fmla="*/ 59 h 2663"/>
                  <a:gd name="T12" fmla="*/ 4229 w 4665"/>
                  <a:gd name="T13" fmla="*/ 89 h 2663"/>
                  <a:gd name="T14" fmla="*/ 4259 w 4665"/>
                  <a:gd name="T15" fmla="*/ 124 h 2663"/>
                  <a:gd name="T16" fmla="*/ 4284 w 4665"/>
                  <a:gd name="T17" fmla="*/ 162 h 2663"/>
                  <a:gd name="T18" fmla="*/ 4303 w 4665"/>
                  <a:gd name="T19" fmla="*/ 204 h 2663"/>
                  <a:gd name="T20" fmla="*/ 4313 w 4665"/>
                  <a:gd name="T21" fmla="*/ 248 h 2663"/>
                  <a:gd name="T22" fmla="*/ 4662 w 4665"/>
                  <a:gd name="T23" fmla="*/ 2414 h 2663"/>
                  <a:gd name="T24" fmla="*/ 4665 w 4665"/>
                  <a:gd name="T25" fmla="*/ 2456 h 2663"/>
                  <a:gd name="T26" fmla="*/ 4662 w 4665"/>
                  <a:gd name="T27" fmla="*/ 2493 h 2663"/>
                  <a:gd name="T28" fmla="*/ 4652 w 4665"/>
                  <a:gd name="T29" fmla="*/ 2529 h 2663"/>
                  <a:gd name="T30" fmla="*/ 4636 w 4665"/>
                  <a:gd name="T31" fmla="*/ 2562 h 2663"/>
                  <a:gd name="T32" fmla="*/ 4616 w 4665"/>
                  <a:gd name="T33" fmla="*/ 2590 h 2663"/>
                  <a:gd name="T34" fmla="*/ 4590 w 4665"/>
                  <a:gd name="T35" fmla="*/ 2616 h 2663"/>
                  <a:gd name="T36" fmla="*/ 4560 w 4665"/>
                  <a:gd name="T37" fmla="*/ 2636 h 2663"/>
                  <a:gd name="T38" fmla="*/ 4527 w 4665"/>
                  <a:gd name="T39" fmla="*/ 2650 h 2663"/>
                  <a:gd name="T40" fmla="*/ 4490 w 4665"/>
                  <a:gd name="T41" fmla="*/ 2660 h 2663"/>
                  <a:gd name="T42" fmla="*/ 4450 w 4665"/>
                  <a:gd name="T43" fmla="*/ 2663 h 2663"/>
                  <a:gd name="T44" fmla="*/ 643 w 4665"/>
                  <a:gd name="T45" fmla="*/ 2663 h 2663"/>
                  <a:gd name="T46" fmla="*/ 597 w 4665"/>
                  <a:gd name="T47" fmla="*/ 2659 h 2663"/>
                  <a:gd name="T48" fmla="*/ 553 w 4665"/>
                  <a:gd name="T49" fmla="*/ 2648 h 2663"/>
                  <a:gd name="T50" fmla="*/ 510 w 4665"/>
                  <a:gd name="T51" fmla="*/ 2629 h 2663"/>
                  <a:gd name="T52" fmla="*/ 472 w 4665"/>
                  <a:gd name="T53" fmla="*/ 2605 h 2663"/>
                  <a:gd name="T54" fmla="*/ 436 w 4665"/>
                  <a:gd name="T55" fmla="*/ 2575 h 2663"/>
                  <a:gd name="T56" fmla="*/ 406 w 4665"/>
                  <a:gd name="T57" fmla="*/ 2540 h 2663"/>
                  <a:gd name="T58" fmla="*/ 380 w 4665"/>
                  <a:gd name="T59" fmla="*/ 2502 h 2663"/>
                  <a:gd name="T60" fmla="*/ 362 w 4665"/>
                  <a:gd name="T61" fmla="*/ 2460 h 2663"/>
                  <a:gd name="T62" fmla="*/ 352 w 4665"/>
                  <a:gd name="T63" fmla="*/ 2414 h 2663"/>
                  <a:gd name="T64" fmla="*/ 3 w 4665"/>
                  <a:gd name="T65" fmla="*/ 248 h 2663"/>
                  <a:gd name="T66" fmla="*/ 0 w 4665"/>
                  <a:gd name="T67" fmla="*/ 209 h 2663"/>
                  <a:gd name="T68" fmla="*/ 0 w 4665"/>
                  <a:gd name="T69" fmla="*/ 208 h 2663"/>
                  <a:gd name="T70" fmla="*/ 3 w 4665"/>
                  <a:gd name="T71" fmla="*/ 171 h 2663"/>
                  <a:gd name="T72" fmla="*/ 13 w 4665"/>
                  <a:gd name="T73" fmla="*/ 135 h 2663"/>
                  <a:gd name="T74" fmla="*/ 29 w 4665"/>
                  <a:gd name="T75" fmla="*/ 102 h 2663"/>
                  <a:gd name="T76" fmla="*/ 49 w 4665"/>
                  <a:gd name="T77" fmla="*/ 73 h 2663"/>
                  <a:gd name="T78" fmla="*/ 74 w 4665"/>
                  <a:gd name="T79" fmla="*/ 48 h 2663"/>
                  <a:gd name="T80" fmla="*/ 104 w 4665"/>
                  <a:gd name="T81" fmla="*/ 28 h 2663"/>
                  <a:gd name="T82" fmla="*/ 137 w 4665"/>
                  <a:gd name="T83" fmla="*/ 13 h 2663"/>
                  <a:gd name="T84" fmla="*/ 174 w 4665"/>
                  <a:gd name="T85" fmla="*/ 3 h 2663"/>
                  <a:gd name="T86" fmla="*/ 214 w 4665"/>
                  <a:gd name="T87" fmla="*/ 0 h 2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665" h="2663">
                    <a:moveTo>
                      <a:pt x="214" y="0"/>
                    </a:moveTo>
                    <a:lnTo>
                      <a:pt x="4021" y="0"/>
                    </a:lnTo>
                    <a:lnTo>
                      <a:pt x="4067" y="3"/>
                    </a:lnTo>
                    <a:lnTo>
                      <a:pt x="4111" y="16"/>
                    </a:lnTo>
                    <a:lnTo>
                      <a:pt x="4154" y="33"/>
                    </a:lnTo>
                    <a:lnTo>
                      <a:pt x="4193" y="59"/>
                    </a:lnTo>
                    <a:lnTo>
                      <a:pt x="4229" y="89"/>
                    </a:lnTo>
                    <a:lnTo>
                      <a:pt x="4259" y="124"/>
                    </a:lnTo>
                    <a:lnTo>
                      <a:pt x="4284" y="162"/>
                    </a:lnTo>
                    <a:lnTo>
                      <a:pt x="4303" y="204"/>
                    </a:lnTo>
                    <a:lnTo>
                      <a:pt x="4313" y="248"/>
                    </a:lnTo>
                    <a:lnTo>
                      <a:pt x="4662" y="2414"/>
                    </a:lnTo>
                    <a:lnTo>
                      <a:pt x="4665" y="2456"/>
                    </a:lnTo>
                    <a:lnTo>
                      <a:pt x="4662" y="2493"/>
                    </a:lnTo>
                    <a:lnTo>
                      <a:pt x="4652" y="2529"/>
                    </a:lnTo>
                    <a:lnTo>
                      <a:pt x="4636" y="2562"/>
                    </a:lnTo>
                    <a:lnTo>
                      <a:pt x="4616" y="2590"/>
                    </a:lnTo>
                    <a:lnTo>
                      <a:pt x="4590" y="2616"/>
                    </a:lnTo>
                    <a:lnTo>
                      <a:pt x="4560" y="2636"/>
                    </a:lnTo>
                    <a:lnTo>
                      <a:pt x="4527" y="2650"/>
                    </a:lnTo>
                    <a:lnTo>
                      <a:pt x="4490" y="2660"/>
                    </a:lnTo>
                    <a:lnTo>
                      <a:pt x="4450" y="2663"/>
                    </a:lnTo>
                    <a:lnTo>
                      <a:pt x="643" y="2663"/>
                    </a:lnTo>
                    <a:lnTo>
                      <a:pt x="597" y="2659"/>
                    </a:lnTo>
                    <a:lnTo>
                      <a:pt x="553" y="2648"/>
                    </a:lnTo>
                    <a:lnTo>
                      <a:pt x="510" y="2629"/>
                    </a:lnTo>
                    <a:lnTo>
                      <a:pt x="472" y="2605"/>
                    </a:lnTo>
                    <a:lnTo>
                      <a:pt x="436" y="2575"/>
                    </a:lnTo>
                    <a:lnTo>
                      <a:pt x="406" y="2540"/>
                    </a:lnTo>
                    <a:lnTo>
                      <a:pt x="380" y="2502"/>
                    </a:lnTo>
                    <a:lnTo>
                      <a:pt x="362" y="2460"/>
                    </a:lnTo>
                    <a:lnTo>
                      <a:pt x="352" y="2414"/>
                    </a:lnTo>
                    <a:lnTo>
                      <a:pt x="3" y="248"/>
                    </a:lnTo>
                    <a:lnTo>
                      <a:pt x="0" y="209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5"/>
                    </a:lnTo>
                    <a:lnTo>
                      <a:pt x="29" y="102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4" y="28"/>
                    </a:lnTo>
                    <a:lnTo>
                      <a:pt x="137" y="13"/>
                    </a:lnTo>
                    <a:lnTo>
                      <a:pt x="174" y="3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F6C65B"/>
              </a:solidFill>
              <a:ln w="0">
                <a:solidFill>
                  <a:srgbClr val="F6C6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3" name="TextBox 12"/>
          <p:cNvSpPr txBox="1"/>
          <p:nvPr/>
        </p:nvSpPr>
        <p:spPr>
          <a:xfrm rot="20882021">
            <a:off x="676990" y="4164663"/>
            <a:ext cx="3699016" cy="553998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홍채 인식을 활용한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9637" y="4517114"/>
            <a:ext cx="184730" cy="76944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79188" y="5364244"/>
            <a:ext cx="2621231" cy="83099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17</a:t>
            </a:r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조 </a:t>
            </a:r>
            <a:r>
              <a:rPr lang="en-US" altLang="ko-K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1891327 </a:t>
            </a:r>
            <a:r>
              <a:rPr lang="ko-KR" altLang="en-US" sz="24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최하연</a:t>
            </a:r>
            <a:endParaRPr lang="en-US" altLang="ko-KR" sz="2400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r>
              <a:rPr lang="en-US" altLang="ko-K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      1891330 </a:t>
            </a:r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하지윤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6" name="아래쪽 화살표 15"/>
          <p:cNvSpPr/>
          <p:nvPr/>
        </p:nvSpPr>
        <p:spPr>
          <a:xfrm rot="7320090">
            <a:off x="5489463" y="2751062"/>
            <a:ext cx="946776" cy="1125135"/>
          </a:xfrm>
          <a:prstGeom prst="downArrow">
            <a:avLst>
              <a:gd name="adj1" fmla="val 27143"/>
              <a:gd name="adj2" fmla="val 74347"/>
            </a:avLst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419338" y="3039547"/>
            <a:ext cx="748923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Click!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36252" y="2130197"/>
            <a:ext cx="373821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;;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32582A-34C6-4F94-AC35-4871184CACAE}"/>
              </a:ext>
            </a:extLst>
          </p:cNvPr>
          <p:cNvSpPr txBox="1"/>
          <p:nvPr/>
        </p:nvSpPr>
        <p:spPr>
          <a:xfrm>
            <a:off x="2998302" y="4357169"/>
            <a:ext cx="4267200" cy="78483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사물 인터넷 보안</a:t>
            </a:r>
          </a:p>
        </p:txBody>
      </p:sp>
    </p:spTree>
    <p:extLst>
      <p:ext uri="{BB962C8B-B14F-4D97-AF65-F5344CB8AC3E}">
        <p14:creationId xmlns:p14="http://schemas.microsoft.com/office/powerpoint/2010/main" val="235677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그룹 74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76" name="TextBox 75"/>
            <p:cNvSpPr txBox="1"/>
            <p:nvPr/>
          </p:nvSpPr>
          <p:spPr>
            <a:xfrm>
              <a:off x="1030914" y="1052067"/>
              <a:ext cx="184731" cy="338554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endPara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8" name="그룹 77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1" name="직선 연결선 80"/>
              <p:cNvCxnSpPr>
                <a:stCxn id="80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79" name="직선 연결선 78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2641023" y="95250"/>
            <a:ext cx="3839513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Chapter.4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기대 효과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30" name="직사각형 29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2" name="그룹 31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5" name="직사각형 3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0" y="3305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2" name="그룹 81"/>
          <p:cNvGrpSpPr/>
          <p:nvPr/>
        </p:nvGrpSpPr>
        <p:grpSpPr>
          <a:xfrm>
            <a:off x="1040990" y="2134014"/>
            <a:ext cx="7104881" cy="3314285"/>
            <a:chOff x="1019560" y="2134014"/>
            <a:chExt cx="7104881" cy="3314285"/>
          </a:xfrm>
        </p:grpSpPr>
        <p:grpSp>
          <p:nvGrpSpPr>
            <p:cNvPr id="6" name="그룹 5"/>
            <p:cNvGrpSpPr/>
            <p:nvPr/>
          </p:nvGrpSpPr>
          <p:grpSpPr>
            <a:xfrm>
              <a:off x="1019560" y="2134014"/>
              <a:ext cx="7104881" cy="3314285"/>
              <a:chOff x="1431516" y="2047875"/>
              <a:chExt cx="6280968" cy="2762250"/>
            </a:xfrm>
          </p:grpSpPr>
          <p:sp>
            <p:nvSpPr>
              <p:cNvPr id="4" name="모서리가 둥근 직사각형 3"/>
              <p:cNvSpPr/>
              <p:nvPr/>
            </p:nvSpPr>
            <p:spPr>
              <a:xfrm>
                <a:off x="1431516" y="2047875"/>
                <a:ext cx="6280968" cy="2762250"/>
              </a:xfrm>
              <a:prstGeom prst="roundRect">
                <a:avLst>
                  <a:gd name="adj" fmla="val 4943"/>
                </a:avLst>
              </a:prstGeom>
              <a:solidFill>
                <a:srgbClr val="003399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1431516" y="2601214"/>
                <a:ext cx="6280968" cy="1655571"/>
              </a:xfrm>
              <a:prstGeom prst="rect">
                <a:avLst/>
              </a:prstGeom>
              <a:solidFill>
                <a:srgbClr val="698BE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1238395" y="2224685"/>
              <a:ext cx="1502335" cy="52322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발표 종료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217322" y="4820062"/>
              <a:ext cx="1688283" cy="52322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감사합니다</a:t>
              </a:r>
            </a:p>
          </p:txBody>
        </p:sp>
        <p:grpSp>
          <p:nvGrpSpPr>
            <p:cNvPr id="69" name="그룹 68"/>
            <p:cNvGrpSpPr/>
            <p:nvPr/>
          </p:nvGrpSpPr>
          <p:grpSpPr>
            <a:xfrm>
              <a:off x="4191000" y="3262669"/>
              <a:ext cx="762000" cy="762000"/>
              <a:chOff x="4347689" y="3262669"/>
              <a:chExt cx="762000" cy="762000"/>
            </a:xfrm>
          </p:grpSpPr>
          <p:sp>
            <p:nvSpPr>
              <p:cNvPr id="38" name="모서리가 둥근 직사각형 37"/>
              <p:cNvSpPr/>
              <p:nvPr/>
            </p:nvSpPr>
            <p:spPr>
              <a:xfrm>
                <a:off x="4347689" y="3262669"/>
                <a:ext cx="762000" cy="762000"/>
              </a:xfrm>
              <a:prstGeom prst="roundRect">
                <a:avLst/>
              </a:prstGeom>
              <a:solidFill>
                <a:srgbClr val="F36F4B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4430854" y="3345834"/>
                <a:ext cx="595669" cy="595669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연결선 40"/>
              <p:cNvCxnSpPr/>
              <p:nvPr/>
            </p:nvCxnSpPr>
            <p:spPr>
              <a:xfrm>
                <a:off x="4728688" y="3462590"/>
                <a:ext cx="0" cy="362156"/>
              </a:xfrm>
              <a:prstGeom prst="lin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67" name="그룹 66"/>
            <p:cNvGrpSpPr/>
            <p:nvPr/>
          </p:nvGrpSpPr>
          <p:grpSpPr>
            <a:xfrm>
              <a:off x="2247771" y="3262669"/>
              <a:ext cx="762000" cy="762000"/>
              <a:chOff x="2242790" y="3262669"/>
              <a:chExt cx="762000" cy="762000"/>
            </a:xfrm>
          </p:grpSpPr>
          <p:sp>
            <p:nvSpPr>
              <p:cNvPr id="9" name="모서리가 둥근 직사각형 8"/>
              <p:cNvSpPr/>
              <p:nvPr/>
            </p:nvSpPr>
            <p:spPr>
              <a:xfrm>
                <a:off x="2242790" y="3262669"/>
                <a:ext cx="762000" cy="762000"/>
              </a:xfrm>
              <a:prstGeom prst="roundRect">
                <a:avLst/>
              </a:prstGeom>
              <a:solidFill>
                <a:srgbClr val="F6C11F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1" name="그룹 50"/>
              <p:cNvGrpSpPr/>
              <p:nvPr/>
            </p:nvGrpSpPr>
            <p:grpSpPr>
              <a:xfrm>
                <a:off x="2381003" y="3372049"/>
                <a:ext cx="485573" cy="542524"/>
                <a:chOff x="2398236" y="3372049"/>
                <a:chExt cx="485573" cy="542524"/>
              </a:xfrm>
            </p:grpSpPr>
            <p:sp>
              <p:nvSpPr>
                <p:cNvPr id="42" name="타원 41"/>
                <p:cNvSpPr/>
                <p:nvPr/>
              </p:nvSpPr>
              <p:spPr>
                <a:xfrm>
                  <a:off x="2398236" y="3429000"/>
                  <a:ext cx="485573" cy="485573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직사각형 46"/>
                <p:cNvSpPr/>
                <p:nvPr/>
              </p:nvSpPr>
              <p:spPr>
                <a:xfrm>
                  <a:off x="2541315" y="3372049"/>
                  <a:ext cx="199416" cy="221279"/>
                </a:xfrm>
                <a:prstGeom prst="rect">
                  <a:avLst/>
                </a:prstGeom>
                <a:solidFill>
                  <a:srgbClr val="F6C1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43" name="직선 연결선 42"/>
                <p:cNvCxnSpPr>
                  <a:stCxn id="47" idx="0"/>
                  <a:endCxn id="47" idx="2"/>
                </p:cNvCxnSpPr>
                <p:nvPr/>
              </p:nvCxnSpPr>
              <p:spPr>
                <a:xfrm>
                  <a:off x="2641023" y="3372049"/>
                  <a:ext cx="0" cy="221279"/>
                </a:xfrm>
                <a:prstGeom prst="lin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grpSp>
          <p:nvGrpSpPr>
            <p:cNvPr id="68" name="그룹 67"/>
            <p:cNvGrpSpPr/>
            <p:nvPr/>
          </p:nvGrpSpPr>
          <p:grpSpPr>
            <a:xfrm>
              <a:off x="6134229" y="3262669"/>
              <a:ext cx="762000" cy="762000"/>
              <a:chOff x="6129248" y="3262669"/>
              <a:chExt cx="762000" cy="762000"/>
            </a:xfrm>
          </p:grpSpPr>
          <p:sp>
            <p:nvSpPr>
              <p:cNvPr id="39" name="모서리가 둥근 직사각형 38"/>
              <p:cNvSpPr/>
              <p:nvPr/>
            </p:nvSpPr>
            <p:spPr>
              <a:xfrm>
                <a:off x="6129248" y="3262669"/>
                <a:ext cx="762000" cy="762000"/>
              </a:xfrm>
              <a:prstGeom prst="roundRect">
                <a:avLst/>
              </a:prstGeom>
              <a:solidFill>
                <a:srgbClr val="58B24D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6" name="그룹 65"/>
              <p:cNvGrpSpPr/>
              <p:nvPr/>
            </p:nvGrpSpPr>
            <p:grpSpPr>
              <a:xfrm>
                <a:off x="6134547" y="3345834"/>
                <a:ext cx="751401" cy="623473"/>
                <a:chOff x="6523223" y="3544341"/>
                <a:chExt cx="1009590" cy="837705"/>
              </a:xfrm>
            </p:grpSpPr>
            <p:grpSp>
              <p:nvGrpSpPr>
                <p:cNvPr id="59" name="그룹 58"/>
                <p:cNvGrpSpPr/>
                <p:nvPr/>
              </p:nvGrpSpPr>
              <p:grpSpPr>
                <a:xfrm rot="14367134">
                  <a:off x="6803893" y="3405265"/>
                  <a:ext cx="276365" cy="837705"/>
                  <a:chOff x="7044486" y="3572837"/>
                  <a:chExt cx="0" cy="939601"/>
                </a:xfrm>
              </p:grpSpPr>
              <p:cxnSp>
                <p:nvCxnSpPr>
                  <p:cNvPr id="56" name="직선 연결선 55"/>
                  <p:cNvCxnSpPr/>
                  <p:nvPr/>
                </p:nvCxnSpPr>
                <p:spPr>
                  <a:xfrm>
                    <a:off x="7044486" y="3572837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57" name="직선 연결선 56"/>
                  <p:cNvCxnSpPr/>
                  <p:nvPr/>
                </p:nvCxnSpPr>
                <p:spPr>
                  <a:xfrm>
                    <a:off x="7044486" y="4208631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  <p:grpSp>
              <p:nvGrpSpPr>
                <p:cNvPr id="60" name="그룹 59"/>
                <p:cNvGrpSpPr/>
                <p:nvPr/>
              </p:nvGrpSpPr>
              <p:grpSpPr>
                <a:xfrm rot="18272158">
                  <a:off x="6975778" y="3405265"/>
                  <a:ext cx="276365" cy="837705"/>
                  <a:chOff x="7044486" y="3572837"/>
                  <a:chExt cx="0" cy="939601"/>
                </a:xfrm>
              </p:grpSpPr>
              <p:cxnSp>
                <p:nvCxnSpPr>
                  <p:cNvPr id="61" name="직선 연결선 60"/>
                  <p:cNvCxnSpPr/>
                  <p:nvPr/>
                </p:nvCxnSpPr>
                <p:spPr>
                  <a:xfrm>
                    <a:off x="7044486" y="3572837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62" name="직선 연결선 61"/>
                  <p:cNvCxnSpPr/>
                  <p:nvPr/>
                </p:nvCxnSpPr>
                <p:spPr>
                  <a:xfrm>
                    <a:off x="7044486" y="4208631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  <p:grpSp>
              <p:nvGrpSpPr>
                <p:cNvPr id="63" name="그룹 62"/>
                <p:cNvGrpSpPr/>
                <p:nvPr/>
              </p:nvGrpSpPr>
              <p:grpSpPr>
                <a:xfrm rot="10800000">
                  <a:off x="6764297" y="3544341"/>
                  <a:ext cx="276365" cy="837705"/>
                  <a:chOff x="7044486" y="3572837"/>
                  <a:chExt cx="0" cy="939601"/>
                </a:xfrm>
              </p:grpSpPr>
              <p:cxnSp>
                <p:nvCxnSpPr>
                  <p:cNvPr id="64" name="직선 연결선 63"/>
                  <p:cNvCxnSpPr/>
                  <p:nvPr/>
                </p:nvCxnSpPr>
                <p:spPr>
                  <a:xfrm>
                    <a:off x="7044486" y="3572837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65" name="직선 연결선 64"/>
                  <p:cNvCxnSpPr/>
                  <p:nvPr/>
                </p:nvCxnSpPr>
                <p:spPr>
                  <a:xfrm>
                    <a:off x="7044486" y="4208631"/>
                    <a:ext cx="0" cy="303807"/>
                  </a:xfrm>
                  <a:prstGeom prst="lin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</p:grpSp>
        <p:sp>
          <p:nvSpPr>
            <p:cNvPr id="71" name="TextBox 70"/>
            <p:cNvSpPr txBox="1"/>
            <p:nvPr/>
          </p:nvSpPr>
          <p:spPr>
            <a:xfrm>
              <a:off x="2081699" y="4062038"/>
              <a:ext cx="1083951" cy="40011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발표 대기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023611" y="4062038"/>
              <a:ext cx="1096775" cy="40011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발표 종료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44617" y="4062038"/>
              <a:ext cx="1560042" cy="40011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발표 다시 시작</a:t>
              </a:r>
            </a:p>
          </p:txBody>
        </p:sp>
        <p:pic>
          <p:nvPicPr>
            <p:cNvPr id="74" name="그림 7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7869">
              <a:off x="4859319" y="3686983"/>
              <a:ext cx="638095" cy="50904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6A8341-70D8-45CD-9F08-A6F68D8E58FD}"/>
              </a:ext>
            </a:extLst>
          </p:cNvPr>
          <p:cNvSpPr txBox="1"/>
          <p:nvPr/>
        </p:nvSpPr>
        <p:spPr>
          <a:xfrm>
            <a:off x="-21428" y="1026978"/>
            <a:ext cx="8512578" cy="76944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IoT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로그인을 홍채인식으로 바꿔서 얻을 수 있는 효과는 무엇이 있을까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?</a:t>
            </a:r>
          </a:p>
          <a:p>
            <a:pPr algn="ctr"/>
            <a:endParaRPr lang="ko-KR" altLang="en-US" sz="2400" spc="-150" dirty="0" err="1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1229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171665" y="3565442"/>
            <a:ext cx="1277914" cy="73866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Chapter.1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선정 동기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187834" y="2611047"/>
            <a:ext cx="1166208" cy="888421"/>
            <a:chOff x="2700338" y="2001838"/>
            <a:chExt cx="3732213" cy="2843213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055209" y="2611047"/>
            <a:ext cx="1166208" cy="888421"/>
            <a:chOff x="2700338" y="2001838"/>
            <a:chExt cx="3732213" cy="2843213"/>
          </a:xfrm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922584" y="2611047"/>
            <a:ext cx="1166208" cy="888421"/>
            <a:chOff x="2700338" y="2001838"/>
            <a:chExt cx="3732213" cy="2843213"/>
          </a:xfrm>
        </p:grpSpPr>
        <p:sp>
          <p:nvSpPr>
            <p:cNvPr id="28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6789958" y="2611047"/>
            <a:ext cx="1166208" cy="888421"/>
            <a:chOff x="2700338" y="2001838"/>
            <a:chExt cx="3732213" cy="2843213"/>
          </a:xfrm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172089" y="3565442"/>
            <a:ext cx="1011815" cy="73866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Chapter.2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문제점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852399" y="3565442"/>
            <a:ext cx="1297151" cy="73866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Chapter.3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해결 방안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89958" y="3565442"/>
            <a:ext cx="1282723" cy="73866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Chapter.4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기대 효과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grpSp>
        <p:nvGrpSpPr>
          <p:cNvPr id="40" name="그룹 39"/>
          <p:cNvGrpSpPr/>
          <p:nvPr/>
        </p:nvGrpSpPr>
        <p:grpSpPr>
          <a:xfrm rot="547869">
            <a:off x="1939351" y="1808244"/>
            <a:ext cx="1252324" cy="593101"/>
            <a:chOff x="1601531" y="958849"/>
            <a:chExt cx="1712562" cy="81107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1531" y="958849"/>
              <a:ext cx="656891" cy="524037"/>
            </a:xfrm>
            <a:prstGeom prst="rect">
              <a:avLst/>
            </a:prstGeom>
          </p:spPr>
        </p:pic>
        <p:sp>
          <p:nvSpPr>
            <p:cNvPr id="39" name="자유형 38"/>
            <p:cNvSpPr/>
            <p:nvPr/>
          </p:nvSpPr>
          <p:spPr>
            <a:xfrm>
              <a:off x="2257426" y="1385888"/>
              <a:ext cx="1056667" cy="384031"/>
            </a:xfrm>
            <a:custGeom>
              <a:avLst/>
              <a:gdLst>
                <a:gd name="connsiteX0" fmla="*/ 0 w 2043113"/>
                <a:gd name="connsiteY0" fmla="*/ 0 h 742540"/>
                <a:gd name="connsiteX1" fmla="*/ 857250 w 2043113"/>
                <a:gd name="connsiteY1" fmla="*/ 557212 h 742540"/>
                <a:gd name="connsiteX2" fmla="*/ 1143000 w 2043113"/>
                <a:gd name="connsiteY2" fmla="*/ 328612 h 742540"/>
                <a:gd name="connsiteX3" fmla="*/ 971550 w 2043113"/>
                <a:gd name="connsiteY3" fmla="*/ 157162 h 742540"/>
                <a:gd name="connsiteX4" fmla="*/ 771525 w 2043113"/>
                <a:gd name="connsiteY4" fmla="*/ 185737 h 742540"/>
                <a:gd name="connsiteX5" fmla="*/ 700088 w 2043113"/>
                <a:gd name="connsiteY5" fmla="*/ 385762 h 742540"/>
                <a:gd name="connsiteX6" fmla="*/ 971550 w 2043113"/>
                <a:gd name="connsiteY6" fmla="*/ 728662 h 742540"/>
                <a:gd name="connsiteX7" fmla="*/ 2043113 w 2043113"/>
                <a:gd name="connsiteY7" fmla="*/ 642937 h 74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3113" h="742540">
                  <a:moveTo>
                    <a:pt x="0" y="0"/>
                  </a:moveTo>
                  <a:cubicBezTo>
                    <a:pt x="333375" y="251221"/>
                    <a:pt x="666750" y="502443"/>
                    <a:pt x="857250" y="557212"/>
                  </a:cubicBezTo>
                  <a:cubicBezTo>
                    <a:pt x="1047750" y="611981"/>
                    <a:pt x="1123950" y="395287"/>
                    <a:pt x="1143000" y="328612"/>
                  </a:cubicBezTo>
                  <a:cubicBezTo>
                    <a:pt x="1162050" y="261937"/>
                    <a:pt x="1033462" y="180974"/>
                    <a:pt x="971550" y="157162"/>
                  </a:cubicBezTo>
                  <a:cubicBezTo>
                    <a:pt x="909638" y="133350"/>
                    <a:pt x="816769" y="147637"/>
                    <a:pt x="771525" y="185737"/>
                  </a:cubicBezTo>
                  <a:cubicBezTo>
                    <a:pt x="726281" y="223837"/>
                    <a:pt x="666750" y="295274"/>
                    <a:pt x="700088" y="385762"/>
                  </a:cubicBezTo>
                  <a:cubicBezTo>
                    <a:pt x="733426" y="476250"/>
                    <a:pt x="747713" y="685800"/>
                    <a:pt x="971550" y="728662"/>
                  </a:cubicBezTo>
                  <a:cubicBezTo>
                    <a:pt x="1195388" y="771525"/>
                    <a:pt x="1619250" y="707231"/>
                    <a:pt x="2043113" y="642937"/>
                  </a:cubicBezTo>
                </a:path>
              </a:pathLst>
            </a:cu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711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836307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Chapter.1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선정 동기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3" name="그룹 112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103" name="TextBox 102"/>
            <p:cNvSpPr txBox="1"/>
            <p:nvPr/>
          </p:nvSpPr>
          <p:spPr>
            <a:xfrm>
              <a:off x="1062258" y="936303"/>
              <a:ext cx="2682145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사물 인터넷 </a:t>
              </a:r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(IoT)</a:t>
              </a: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7" name="직선 연결선 106"/>
              <p:cNvCxnSpPr>
                <a:stCxn id="105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12" name="직선 연결선 111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EAFB3636-3739-48ED-A0DA-6B37FD468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34" y="3946612"/>
            <a:ext cx="8591711" cy="26455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741C54-BEE9-4AF8-A837-F35AD4141C9E}"/>
              </a:ext>
            </a:extLst>
          </p:cNvPr>
          <p:cNvSpPr txBox="1"/>
          <p:nvPr/>
        </p:nvSpPr>
        <p:spPr>
          <a:xfrm>
            <a:off x="344204" y="1800225"/>
            <a:ext cx="8711305" cy="209288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사물 인터넷</a:t>
            </a:r>
            <a:r>
              <a:rPr lang="en-US" altLang="ko-KR" sz="3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(</a:t>
            </a:r>
            <a:r>
              <a:rPr lang="en-US" altLang="ko-KR" sz="3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loT</a:t>
            </a:r>
            <a:r>
              <a:rPr lang="en-US" altLang="ko-KR" sz="3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; the </a:t>
            </a:r>
            <a:r>
              <a:rPr lang="en-US" altLang="ko-KR" sz="3000" dirty="0" err="1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lnternet</a:t>
            </a:r>
            <a:r>
              <a:rPr lang="en-US" altLang="ko-KR" sz="3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of Things):</a:t>
            </a:r>
          </a:p>
          <a:p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디지털의 발전 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단계로서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사물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가전 장치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 센서를 부착해서 실시간으로 정보를 모은 후에 인터넷을 통해 개별 사물들끼리 정보를 주고 받는 정보 기술이다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즉 사람이 조정하지 않아도 사물이 알아서 판단하는 것이다</a:t>
            </a:r>
            <a:r>
              <a:rPr lang="en-US" altLang="ko-KR" sz="25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 </a:t>
            </a:r>
            <a:endParaRPr lang="ko-KR" altLang="en-US" sz="2500" spc="-150" dirty="0" err="1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188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310522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Chapter.2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문제점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3422487" y="4349412"/>
            <a:ext cx="2299026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IP</a:t>
            </a:r>
            <a:r>
              <a:rPr lang="ko-KR" altLang="en-US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캠 해킹</a:t>
            </a:r>
            <a:r>
              <a:rPr lang="en-US" altLang="ko-KR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.mp4</a:t>
            </a:r>
            <a:endParaRPr lang="ko-KR" altLang="en-US" sz="2800" spc="-150" dirty="0" err="1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032100" y="4872632"/>
            <a:ext cx="305415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IP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캠에서 중국 말소리 들려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…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잇따른 해킹 의심 사례</a:t>
            </a:r>
            <a:endParaRPr lang="en-US" altLang="ko-KR" sz="2000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6" name="Freeform 6"/>
          <p:cNvSpPr>
            <a:spLocks/>
          </p:cNvSpPr>
          <p:nvPr/>
        </p:nvSpPr>
        <p:spPr bwMode="auto">
          <a:xfrm>
            <a:off x="3865825" y="2265342"/>
            <a:ext cx="1386702" cy="1850441"/>
          </a:xfrm>
          <a:custGeom>
            <a:avLst/>
            <a:gdLst>
              <a:gd name="T0" fmla="*/ 256 w 3071"/>
              <a:gd name="T1" fmla="*/ 0 h 4098"/>
              <a:gd name="T2" fmla="*/ 2047 w 3071"/>
              <a:gd name="T3" fmla="*/ 0 h 4098"/>
              <a:gd name="T4" fmla="*/ 3071 w 3071"/>
              <a:gd name="T5" fmla="*/ 1025 h 4098"/>
              <a:gd name="T6" fmla="*/ 3071 w 3071"/>
              <a:gd name="T7" fmla="*/ 3842 h 4098"/>
              <a:gd name="T8" fmla="*/ 3067 w 3071"/>
              <a:gd name="T9" fmla="*/ 3883 h 4098"/>
              <a:gd name="T10" fmla="*/ 3057 w 3071"/>
              <a:gd name="T11" fmla="*/ 3923 h 4098"/>
              <a:gd name="T12" fmla="*/ 3042 w 3071"/>
              <a:gd name="T13" fmla="*/ 3959 h 4098"/>
              <a:gd name="T14" fmla="*/ 3021 w 3071"/>
              <a:gd name="T15" fmla="*/ 3992 h 4098"/>
              <a:gd name="T16" fmla="*/ 2995 w 3071"/>
              <a:gd name="T17" fmla="*/ 4022 h 4098"/>
              <a:gd name="T18" fmla="*/ 2966 w 3071"/>
              <a:gd name="T19" fmla="*/ 4048 h 4098"/>
              <a:gd name="T20" fmla="*/ 2932 w 3071"/>
              <a:gd name="T21" fmla="*/ 4069 h 4098"/>
              <a:gd name="T22" fmla="*/ 2896 w 3071"/>
              <a:gd name="T23" fmla="*/ 4084 h 4098"/>
              <a:gd name="T24" fmla="*/ 2856 w 3071"/>
              <a:gd name="T25" fmla="*/ 4094 h 4098"/>
              <a:gd name="T26" fmla="*/ 2815 w 3071"/>
              <a:gd name="T27" fmla="*/ 4098 h 4098"/>
              <a:gd name="T28" fmla="*/ 256 w 3071"/>
              <a:gd name="T29" fmla="*/ 4098 h 4098"/>
              <a:gd name="T30" fmla="*/ 215 w 3071"/>
              <a:gd name="T31" fmla="*/ 4094 h 4098"/>
              <a:gd name="T32" fmla="*/ 175 w 3071"/>
              <a:gd name="T33" fmla="*/ 4084 h 4098"/>
              <a:gd name="T34" fmla="*/ 138 w 3071"/>
              <a:gd name="T35" fmla="*/ 4069 h 4098"/>
              <a:gd name="T36" fmla="*/ 104 w 3071"/>
              <a:gd name="T37" fmla="*/ 4048 h 4098"/>
              <a:gd name="T38" fmla="*/ 75 w 3071"/>
              <a:gd name="T39" fmla="*/ 4022 h 4098"/>
              <a:gd name="T40" fmla="*/ 50 w 3071"/>
              <a:gd name="T41" fmla="*/ 3992 h 4098"/>
              <a:gd name="T42" fmla="*/ 29 w 3071"/>
              <a:gd name="T43" fmla="*/ 3959 h 4098"/>
              <a:gd name="T44" fmla="*/ 13 w 3071"/>
              <a:gd name="T45" fmla="*/ 3923 h 4098"/>
              <a:gd name="T46" fmla="*/ 3 w 3071"/>
              <a:gd name="T47" fmla="*/ 3883 h 4098"/>
              <a:gd name="T48" fmla="*/ 0 w 3071"/>
              <a:gd name="T49" fmla="*/ 3842 h 4098"/>
              <a:gd name="T50" fmla="*/ 0 w 3071"/>
              <a:gd name="T51" fmla="*/ 256 h 4098"/>
              <a:gd name="T52" fmla="*/ 3 w 3071"/>
              <a:gd name="T53" fmla="*/ 215 h 4098"/>
              <a:gd name="T54" fmla="*/ 13 w 3071"/>
              <a:gd name="T55" fmla="*/ 175 h 4098"/>
              <a:gd name="T56" fmla="*/ 29 w 3071"/>
              <a:gd name="T57" fmla="*/ 139 h 4098"/>
              <a:gd name="T58" fmla="*/ 50 w 3071"/>
              <a:gd name="T59" fmla="*/ 106 h 4098"/>
              <a:gd name="T60" fmla="*/ 75 w 3071"/>
              <a:gd name="T61" fmla="*/ 76 h 4098"/>
              <a:gd name="T62" fmla="*/ 104 w 3071"/>
              <a:gd name="T63" fmla="*/ 50 h 4098"/>
              <a:gd name="T64" fmla="*/ 138 w 3071"/>
              <a:gd name="T65" fmla="*/ 29 h 4098"/>
              <a:gd name="T66" fmla="*/ 175 w 3071"/>
              <a:gd name="T67" fmla="*/ 14 h 4098"/>
              <a:gd name="T68" fmla="*/ 215 w 3071"/>
              <a:gd name="T69" fmla="*/ 4 h 4098"/>
              <a:gd name="T70" fmla="*/ 256 w 3071"/>
              <a:gd name="T71" fmla="*/ 0 h 4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071" h="4098">
                <a:moveTo>
                  <a:pt x="256" y="0"/>
                </a:moveTo>
                <a:lnTo>
                  <a:pt x="2047" y="0"/>
                </a:lnTo>
                <a:lnTo>
                  <a:pt x="3071" y="1025"/>
                </a:lnTo>
                <a:lnTo>
                  <a:pt x="3071" y="3842"/>
                </a:lnTo>
                <a:lnTo>
                  <a:pt x="3067" y="3883"/>
                </a:lnTo>
                <a:lnTo>
                  <a:pt x="3057" y="3923"/>
                </a:lnTo>
                <a:lnTo>
                  <a:pt x="3042" y="3959"/>
                </a:lnTo>
                <a:lnTo>
                  <a:pt x="3021" y="3992"/>
                </a:lnTo>
                <a:lnTo>
                  <a:pt x="2995" y="4022"/>
                </a:lnTo>
                <a:lnTo>
                  <a:pt x="2966" y="4048"/>
                </a:lnTo>
                <a:lnTo>
                  <a:pt x="2932" y="4069"/>
                </a:lnTo>
                <a:lnTo>
                  <a:pt x="2896" y="4084"/>
                </a:lnTo>
                <a:lnTo>
                  <a:pt x="2856" y="4094"/>
                </a:lnTo>
                <a:lnTo>
                  <a:pt x="2815" y="4098"/>
                </a:lnTo>
                <a:lnTo>
                  <a:pt x="256" y="4098"/>
                </a:lnTo>
                <a:lnTo>
                  <a:pt x="215" y="4094"/>
                </a:lnTo>
                <a:lnTo>
                  <a:pt x="175" y="4084"/>
                </a:lnTo>
                <a:lnTo>
                  <a:pt x="138" y="4069"/>
                </a:lnTo>
                <a:lnTo>
                  <a:pt x="104" y="4048"/>
                </a:lnTo>
                <a:lnTo>
                  <a:pt x="75" y="4022"/>
                </a:lnTo>
                <a:lnTo>
                  <a:pt x="50" y="3992"/>
                </a:lnTo>
                <a:lnTo>
                  <a:pt x="29" y="3959"/>
                </a:lnTo>
                <a:lnTo>
                  <a:pt x="13" y="3923"/>
                </a:lnTo>
                <a:lnTo>
                  <a:pt x="3" y="3883"/>
                </a:lnTo>
                <a:lnTo>
                  <a:pt x="0" y="3842"/>
                </a:lnTo>
                <a:lnTo>
                  <a:pt x="0" y="256"/>
                </a:lnTo>
                <a:lnTo>
                  <a:pt x="3" y="215"/>
                </a:lnTo>
                <a:lnTo>
                  <a:pt x="13" y="175"/>
                </a:lnTo>
                <a:lnTo>
                  <a:pt x="29" y="139"/>
                </a:lnTo>
                <a:lnTo>
                  <a:pt x="50" y="106"/>
                </a:lnTo>
                <a:lnTo>
                  <a:pt x="75" y="76"/>
                </a:lnTo>
                <a:lnTo>
                  <a:pt x="104" y="50"/>
                </a:lnTo>
                <a:lnTo>
                  <a:pt x="138" y="29"/>
                </a:lnTo>
                <a:lnTo>
                  <a:pt x="175" y="14"/>
                </a:lnTo>
                <a:lnTo>
                  <a:pt x="215" y="4"/>
                </a:lnTo>
                <a:lnTo>
                  <a:pt x="256" y="0"/>
                </a:lnTo>
                <a:close/>
              </a:path>
            </a:pathLst>
          </a:custGeom>
          <a:solidFill>
            <a:srgbClr val="E5F0F0"/>
          </a:solidFill>
          <a:ln w="0">
            <a:solidFill>
              <a:srgbClr val="E5F0F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7" name="Freeform 7"/>
          <p:cNvSpPr>
            <a:spLocks/>
          </p:cNvSpPr>
          <p:nvPr/>
        </p:nvSpPr>
        <p:spPr bwMode="auto">
          <a:xfrm>
            <a:off x="4790143" y="2265342"/>
            <a:ext cx="462384" cy="462836"/>
          </a:xfrm>
          <a:custGeom>
            <a:avLst/>
            <a:gdLst>
              <a:gd name="T0" fmla="*/ 0 w 1024"/>
              <a:gd name="T1" fmla="*/ 0 h 1025"/>
              <a:gd name="T2" fmla="*/ 1024 w 1024"/>
              <a:gd name="T3" fmla="*/ 1025 h 1025"/>
              <a:gd name="T4" fmla="*/ 256 w 1024"/>
              <a:gd name="T5" fmla="*/ 1025 h 1025"/>
              <a:gd name="T6" fmla="*/ 215 w 1024"/>
              <a:gd name="T7" fmla="*/ 1021 h 1025"/>
              <a:gd name="T8" fmla="*/ 175 w 1024"/>
              <a:gd name="T9" fmla="*/ 1011 h 1025"/>
              <a:gd name="T10" fmla="*/ 138 w 1024"/>
              <a:gd name="T11" fmla="*/ 996 h 1025"/>
              <a:gd name="T12" fmla="*/ 105 w 1024"/>
              <a:gd name="T13" fmla="*/ 975 h 1025"/>
              <a:gd name="T14" fmla="*/ 75 w 1024"/>
              <a:gd name="T15" fmla="*/ 949 h 1025"/>
              <a:gd name="T16" fmla="*/ 50 w 1024"/>
              <a:gd name="T17" fmla="*/ 919 h 1025"/>
              <a:gd name="T18" fmla="*/ 29 w 1024"/>
              <a:gd name="T19" fmla="*/ 885 h 1025"/>
              <a:gd name="T20" fmla="*/ 13 w 1024"/>
              <a:gd name="T21" fmla="*/ 849 h 1025"/>
              <a:gd name="T22" fmla="*/ 3 w 1024"/>
              <a:gd name="T23" fmla="*/ 810 h 1025"/>
              <a:gd name="T24" fmla="*/ 0 w 1024"/>
              <a:gd name="T25" fmla="*/ 769 h 1025"/>
              <a:gd name="T26" fmla="*/ 0 w 1024"/>
              <a:gd name="T27" fmla="*/ 0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24" h="1025">
                <a:moveTo>
                  <a:pt x="0" y="0"/>
                </a:moveTo>
                <a:lnTo>
                  <a:pt x="1024" y="1025"/>
                </a:lnTo>
                <a:lnTo>
                  <a:pt x="256" y="1025"/>
                </a:lnTo>
                <a:lnTo>
                  <a:pt x="215" y="1021"/>
                </a:lnTo>
                <a:lnTo>
                  <a:pt x="175" y="1011"/>
                </a:lnTo>
                <a:lnTo>
                  <a:pt x="138" y="996"/>
                </a:lnTo>
                <a:lnTo>
                  <a:pt x="105" y="975"/>
                </a:lnTo>
                <a:lnTo>
                  <a:pt x="75" y="949"/>
                </a:lnTo>
                <a:lnTo>
                  <a:pt x="50" y="919"/>
                </a:lnTo>
                <a:lnTo>
                  <a:pt x="29" y="885"/>
                </a:lnTo>
                <a:lnTo>
                  <a:pt x="13" y="849"/>
                </a:lnTo>
                <a:lnTo>
                  <a:pt x="3" y="810"/>
                </a:lnTo>
                <a:lnTo>
                  <a:pt x="0" y="769"/>
                </a:lnTo>
                <a:lnTo>
                  <a:pt x="0" y="0"/>
                </a:lnTo>
                <a:close/>
              </a:path>
            </a:pathLst>
          </a:custGeom>
          <a:solidFill>
            <a:srgbClr val="AFC7CC"/>
          </a:solidFill>
          <a:ln w="0">
            <a:solidFill>
              <a:srgbClr val="AFC7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8" name="Freeform 8"/>
          <p:cNvSpPr>
            <a:spLocks/>
          </p:cNvSpPr>
          <p:nvPr/>
        </p:nvSpPr>
        <p:spPr bwMode="auto">
          <a:xfrm>
            <a:off x="4905739" y="2728178"/>
            <a:ext cx="346788" cy="346788"/>
          </a:xfrm>
          <a:custGeom>
            <a:avLst/>
            <a:gdLst>
              <a:gd name="T0" fmla="*/ 0 w 768"/>
              <a:gd name="T1" fmla="*/ 0 h 768"/>
              <a:gd name="T2" fmla="*/ 768 w 768"/>
              <a:gd name="T3" fmla="*/ 0 h 768"/>
              <a:gd name="T4" fmla="*/ 768 w 768"/>
              <a:gd name="T5" fmla="*/ 768 h 768"/>
              <a:gd name="T6" fmla="*/ 0 w 768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8" h="768">
                <a:moveTo>
                  <a:pt x="0" y="0"/>
                </a:moveTo>
                <a:lnTo>
                  <a:pt x="768" y="0"/>
                </a:lnTo>
                <a:lnTo>
                  <a:pt x="768" y="768"/>
                </a:lnTo>
                <a:lnTo>
                  <a:pt x="0" y="0"/>
                </a:lnTo>
                <a:close/>
              </a:path>
            </a:pathLst>
          </a:custGeom>
          <a:solidFill>
            <a:srgbClr val="CDE0E6"/>
          </a:solidFill>
          <a:ln w="0">
            <a:solidFill>
              <a:srgbClr val="CDE0E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9" name="Freeform 9"/>
          <p:cNvSpPr>
            <a:spLocks/>
          </p:cNvSpPr>
          <p:nvPr/>
        </p:nvSpPr>
        <p:spPr bwMode="auto">
          <a:xfrm>
            <a:off x="3634633" y="3132764"/>
            <a:ext cx="1386702" cy="693577"/>
          </a:xfrm>
          <a:custGeom>
            <a:avLst/>
            <a:gdLst>
              <a:gd name="T0" fmla="*/ 128 w 3071"/>
              <a:gd name="T1" fmla="*/ 0 h 1536"/>
              <a:gd name="T2" fmla="*/ 2943 w 3071"/>
              <a:gd name="T3" fmla="*/ 0 h 1536"/>
              <a:gd name="T4" fmla="*/ 2973 w 3071"/>
              <a:gd name="T5" fmla="*/ 4 h 1536"/>
              <a:gd name="T6" fmla="*/ 2999 w 3071"/>
              <a:gd name="T7" fmla="*/ 13 h 1536"/>
              <a:gd name="T8" fmla="*/ 3023 w 3071"/>
              <a:gd name="T9" fmla="*/ 29 h 1536"/>
              <a:gd name="T10" fmla="*/ 3043 w 3071"/>
              <a:gd name="T11" fmla="*/ 49 h 1536"/>
              <a:gd name="T12" fmla="*/ 3058 w 3071"/>
              <a:gd name="T13" fmla="*/ 72 h 1536"/>
              <a:gd name="T14" fmla="*/ 3068 w 3071"/>
              <a:gd name="T15" fmla="*/ 98 h 1536"/>
              <a:gd name="T16" fmla="*/ 3071 w 3071"/>
              <a:gd name="T17" fmla="*/ 128 h 1536"/>
              <a:gd name="T18" fmla="*/ 3071 w 3071"/>
              <a:gd name="T19" fmla="*/ 1408 h 1536"/>
              <a:gd name="T20" fmla="*/ 3068 w 3071"/>
              <a:gd name="T21" fmla="*/ 1438 h 1536"/>
              <a:gd name="T22" fmla="*/ 3058 w 3071"/>
              <a:gd name="T23" fmla="*/ 1464 h 1536"/>
              <a:gd name="T24" fmla="*/ 3043 w 3071"/>
              <a:gd name="T25" fmla="*/ 1489 h 1536"/>
              <a:gd name="T26" fmla="*/ 3023 w 3071"/>
              <a:gd name="T27" fmla="*/ 1509 h 1536"/>
              <a:gd name="T28" fmla="*/ 2999 w 3071"/>
              <a:gd name="T29" fmla="*/ 1524 h 1536"/>
              <a:gd name="T30" fmla="*/ 2973 w 3071"/>
              <a:gd name="T31" fmla="*/ 1534 h 1536"/>
              <a:gd name="T32" fmla="*/ 2943 w 3071"/>
              <a:gd name="T33" fmla="*/ 1536 h 1536"/>
              <a:gd name="T34" fmla="*/ 128 w 3071"/>
              <a:gd name="T35" fmla="*/ 1536 h 1536"/>
              <a:gd name="T36" fmla="*/ 99 w 3071"/>
              <a:gd name="T37" fmla="*/ 1534 h 1536"/>
              <a:gd name="T38" fmla="*/ 72 w 3071"/>
              <a:gd name="T39" fmla="*/ 1524 h 1536"/>
              <a:gd name="T40" fmla="*/ 48 w 3071"/>
              <a:gd name="T41" fmla="*/ 1509 h 1536"/>
              <a:gd name="T42" fmla="*/ 28 w 3071"/>
              <a:gd name="T43" fmla="*/ 1489 h 1536"/>
              <a:gd name="T44" fmla="*/ 13 w 3071"/>
              <a:gd name="T45" fmla="*/ 1464 h 1536"/>
              <a:gd name="T46" fmla="*/ 3 w 3071"/>
              <a:gd name="T47" fmla="*/ 1438 h 1536"/>
              <a:gd name="T48" fmla="*/ 0 w 3071"/>
              <a:gd name="T49" fmla="*/ 1408 h 1536"/>
              <a:gd name="T50" fmla="*/ 0 w 3071"/>
              <a:gd name="T51" fmla="*/ 128 h 1536"/>
              <a:gd name="T52" fmla="*/ 3 w 3071"/>
              <a:gd name="T53" fmla="*/ 98 h 1536"/>
              <a:gd name="T54" fmla="*/ 13 w 3071"/>
              <a:gd name="T55" fmla="*/ 72 h 1536"/>
              <a:gd name="T56" fmla="*/ 28 w 3071"/>
              <a:gd name="T57" fmla="*/ 49 h 1536"/>
              <a:gd name="T58" fmla="*/ 48 w 3071"/>
              <a:gd name="T59" fmla="*/ 29 h 1536"/>
              <a:gd name="T60" fmla="*/ 72 w 3071"/>
              <a:gd name="T61" fmla="*/ 13 h 1536"/>
              <a:gd name="T62" fmla="*/ 99 w 3071"/>
              <a:gd name="T63" fmla="*/ 4 h 1536"/>
              <a:gd name="T64" fmla="*/ 128 w 3071"/>
              <a:gd name="T65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071" h="1536">
                <a:moveTo>
                  <a:pt x="128" y="0"/>
                </a:moveTo>
                <a:lnTo>
                  <a:pt x="2943" y="0"/>
                </a:lnTo>
                <a:lnTo>
                  <a:pt x="2973" y="4"/>
                </a:lnTo>
                <a:lnTo>
                  <a:pt x="2999" y="13"/>
                </a:lnTo>
                <a:lnTo>
                  <a:pt x="3023" y="29"/>
                </a:lnTo>
                <a:lnTo>
                  <a:pt x="3043" y="49"/>
                </a:lnTo>
                <a:lnTo>
                  <a:pt x="3058" y="72"/>
                </a:lnTo>
                <a:lnTo>
                  <a:pt x="3068" y="98"/>
                </a:lnTo>
                <a:lnTo>
                  <a:pt x="3071" y="128"/>
                </a:lnTo>
                <a:lnTo>
                  <a:pt x="3071" y="1408"/>
                </a:lnTo>
                <a:lnTo>
                  <a:pt x="3068" y="1438"/>
                </a:lnTo>
                <a:lnTo>
                  <a:pt x="3058" y="1464"/>
                </a:lnTo>
                <a:lnTo>
                  <a:pt x="3043" y="1489"/>
                </a:lnTo>
                <a:lnTo>
                  <a:pt x="3023" y="1509"/>
                </a:lnTo>
                <a:lnTo>
                  <a:pt x="2999" y="1524"/>
                </a:lnTo>
                <a:lnTo>
                  <a:pt x="2973" y="1534"/>
                </a:lnTo>
                <a:lnTo>
                  <a:pt x="2943" y="1536"/>
                </a:lnTo>
                <a:lnTo>
                  <a:pt x="128" y="1536"/>
                </a:lnTo>
                <a:lnTo>
                  <a:pt x="99" y="1534"/>
                </a:lnTo>
                <a:lnTo>
                  <a:pt x="72" y="1524"/>
                </a:lnTo>
                <a:lnTo>
                  <a:pt x="48" y="1509"/>
                </a:lnTo>
                <a:lnTo>
                  <a:pt x="28" y="1489"/>
                </a:lnTo>
                <a:lnTo>
                  <a:pt x="13" y="1464"/>
                </a:lnTo>
                <a:lnTo>
                  <a:pt x="3" y="1438"/>
                </a:lnTo>
                <a:lnTo>
                  <a:pt x="0" y="1408"/>
                </a:lnTo>
                <a:lnTo>
                  <a:pt x="0" y="128"/>
                </a:lnTo>
                <a:lnTo>
                  <a:pt x="3" y="98"/>
                </a:lnTo>
                <a:lnTo>
                  <a:pt x="13" y="72"/>
                </a:lnTo>
                <a:lnTo>
                  <a:pt x="28" y="49"/>
                </a:lnTo>
                <a:lnTo>
                  <a:pt x="48" y="29"/>
                </a:lnTo>
                <a:lnTo>
                  <a:pt x="72" y="13"/>
                </a:lnTo>
                <a:lnTo>
                  <a:pt x="99" y="4"/>
                </a:lnTo>
                <a:lnTo>
                  <a:pt x="128" y="0"/>
                </a:lnTo>
                <a:close/>
              </a:path>
            </a:pathLst>
          </a:custGeom>
          <a:solidFill>
            <a:srgbClr val="F36F4B"/>
          </a:solidFill>
          <a:ln w="0">
            <a:solidFill>
              <a:srgbClr val="F36F4B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3" name="Freeform 13"/>
          <p:cNvSpPr>
            <a:spLocks/>
          </p:cNvSpPr>
          <p:nvPr/>
        </p:nvSpPr>
        <p:spPr bwMode="auto">
          <a:xfrm>
            <a:off x="3865825" y="3768543"/>
            <a:ext cx="1155510" cy="116048"/>
          </a:xfrm>
          <a:custGeom>
            <a:avLst/>
            <a:gdLst>
              <a:gd name="T0" fmla="*/ 2559 w 2559"/>
              <a:gd name="T1" fmla="*/ 0 h 257"/>
              <a:gd name="T2" fmla="*/ 2559 w 2559"/>
              <a:gd name="T3" fmla="*/ 128 h 257"/>
              <a:gd name="T4" fmla="*/ 2556 w 2559"/>
              <a:gd name="T5" fmla="*/ 158 h 257"/>
              <a:gd name="T6" fmla="*/ 2546 w 2559"/>
              <a:gd name="T7" fmla="*/ 185 h 257"/>
              <a:gd name="T8" fmla="*/ 2531 w 2559"/>
              <a:gd name="T9" fmla="*/ 209 h 257"/>
              <a:gd name="T10" fmla="*/ 2511 w 2559"/>
              <a:gd name="T11" fmla="*/ 229 h 257"/>
              <a:gd name="T12" fmla="*/ 2487 w 2559"/>
              <a:gd name="T13" fmla="*/ 244 h 257"/>
              <a:gd name="T14" fmla="*/ 2461 w 2559"/>
              <a:gd name="T15" fmla="*/ 254 h 257"/>
              <a:gd name="T16" fmla="*/ 2431 w 2559"/>
              <a:gd name="T17" fmla="*/ 257 h 257"/>
              <a:gd name="T18" fmla="*/ 0 w 2559"/>
              <a:gd name="T19" fmla="*/ 257 h 257"/>
              <a:gd name="T20" fmla="*/ 0 w 2559"/>
              <a:gd name="T21" fmla="*/ 128 h 257"/>
              <a:gd name="T22" fmla="*/ 2431 w 2559"/>
              <a:gd name="T23" fmla="*/ 128 h 257"/>
              <a:gd name="T24" fmla="*/ 2461 w 2559"/>
              <a:gd name="T25" fmla="*/ 126 h 257"/>
              <a:gd name="T26" fmla="*/ 2487 w 2559"/>
              <a:gd name="T27" fmla="*/ 116 h 257"/>
              <a:gd name="T28" fmla="*/ 2511 w 2559"/>
              <a:gd name="T29" fmla="*/ 101 h 257"/>
              <a:gd name="T30" fmla="*/ 2531 w 2559"/>
              <a:gd name="T31" fmla="*/ 81 h 257"/>
              <a:gd name="T32" fmla="*/ 2546 w 2559"/>
              <a:gd name="T33" fmla="*/ 56 h 257"/>
              <a:gd name="T34" fmla="*/ 2556 w 2559"/>
              <a:gd name="T35" fmla="*/ 30 h 257"/>
              <a:gd name="T36" fmla="*/ 2559 w 2559"/>
              <a:gd name="T3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559" h="257">
                <a:moveTo>
                  <a:pt x="2559" y="0"/>
                </a:moveTo>
                <a:lnTo>
                  <a:pt x="2559" y="128"/>
                </a:lnTo>
                <a:lnTo>
                  <a:pt x="2556" y="158"/>
                </a:lnTo>
                <a:lnTo>
                  <a:pt x="2546" y="185"/>
                </a:lnTo>
                <a:lnTo>
                  <a:pt x="2531" y="209"/>
                </a:lnTo>
                <a:lnTo>
                  <a:pt x="2511" y="229"/>
                </a:lnTo>
                <a:lnTo>
                  <a:pt x="2487" y="244"/>
                </a:lnTo>
                <a:lnTo>
                  <a:pt x="2461" y="254"/>
                </a:lnTo>
                <a:lnTo>
                  <a:pt x="2431" y="257"/>
                </a:lnTo>
                <a:lnTo>
                  <a:pt x="0" y="257"/>
                </a:lnTo>
                <a:lnTo>
                  <a:pt x="0" y="128"/>
                </a:lnTo>
                <a:lnTo>
                  <a:pt x="2431" y="128"/>
                </a:lnTo>
                <a:lnTo>
                  <a:pt x="2461" y="126"/>
                </a:lnTo>
                <a:lnTo>
                  <a:pt x="2487" y="116"/>
                </a:lnTo>
                <a:lnTo>
                  <a:pt x="2511" y="101"/>
                </a:lnTo>
                <a:lnTo>
                  <a:pt x="2531" y="81"/>
                </a:lnTo>
                <a:lnTo>
                  <a:pt x="2546" y="56"/>
                </a:lnTo>
                <a:lnTo>
                  <a:pt x="2556" y="30"/>
                </a:lnTo>
                <a:lnTo>
                  <a:pt x="2559" y="0"/>
                </a:lnTo>
                <a:close/>
              </a:path>
            </a:pathLst>
          </a:custGeom>
          <a:solidFill>
            <a:srgbClr val="CDE0E6"/>
          </a:solidFill>
          <a:ln w="0">
            <a:solidFill>
              <a:srgbClr val="CDE0E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3" name="그룹 112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103" name="TextBox 102"/>
            <p:cNvSpPr txBox="1"/>
            <p:nvPr/>
          </p:nvSpPr>
          <p:spPr>
            <a:xfrm>
              <a:off x="1062258" y="936303"/>
              <a:ext cx="3025187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IP</a:t>
              </a:r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캠 해킹 의심 사례</a:t>
              </a:r>
              <a:endParaRPr lang="en-US" altLang="ko-KR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7" name="직선 연결선 106"/>
              <p:cNvCxnSpPr>
                <a:stCxn id="105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12" name="직선 연결선 111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3748337" y="3146301"/>
            <a:ext cx="1159293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err="1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MP4</a:t>
            </a:r>
            <a:endParaRPr lang="ko-KR" altLang="en-US" sz="4000" b="1" dirty="0" err="1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48" name="아래쪽 화살표 15">
            <a:extLst>
              <a:ext uri="{FF2B5EF4-FFF2-40B4-BE49-F238E27FC236}">
                <a16:creationId xmlns:a16="http://schemas.microsoft.com/office/drawing/2014/main" id="{FC7230EA-3B3B-4D9F-B767-F1FE9E58DC88}"/>
              </a:ext>
            </a:extLst>
          </p:cNvPr>
          <p:cNvSpPr/>
          <p:nvPr/>
        </p:nvSpPr>
        <p:spPr>
          <a:xfrm rot="7320090">
            <a:off x="5218006" y="3200255"/>
            <a:ext cx="946776" cy="1125135"/>
          </a:xfrm>
          <a:prstGeom prst="downArrow">
            <a:avLst>
              <a:gd name="adj1" fmla="val 27143"/>
              <a:gd name="adj2" fmla="val 74347"/>
            </a:avLst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B19C5DA-27AC-48B6-BFF8-749EECE46AD9}"/>
              </a:ext>
            </a:extLst>
          </p:cNvPr>
          <p:cNvSpPr txBox="1"/>
          <p:nvPr/>
        </p:nvSpPr>
        <p:spPr>
          <a:xfrm>
            <a:off x="6074130" y="3466948"/>
            <a:ext cx="748923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Click!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650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310522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Chapter.2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문제점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3422487" y="4349412"/>
            <a:ext cx="2299026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IP</a:t>
            </a:r>
            <a:r>
              <a:rPr lang="ko-KR" altLang="en-US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캠 해킹</a:t>
            </a:r>
            <a:r>
              <a:rPr lang="en-US" altLang="ko-KR" sz="2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.mp4</a:t>
            </a:r>
            <a:endParaRPr lang="ko-KR" altLang="en-US" sz="2800" spc="-150" dirty="0" err="1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032100" y="4872632"/>
            <a:ext cx="305415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IP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캠에서 중국 말소리 들려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…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잇따른 해킹 의심 사례</a:t>
            </a:r>
            <a:endParaRPr lang="en-US" altLang="ko-KR" sz="2000" spc="-150" dirty="0">
              <a:solidFill>
                <a:schemeClr val="tx1">
                  <a:lumMod val="85000"/>
                  <a:lumOff val="1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6" name="Freeform 6"/>
          <p:cNvSpPr>
            <a:spLocks/>
          </p:cNvSpPr>
          <p:nvPr/>
        </p:nvSpPr>
        <p:spPr bwMode="auto">
          <a:xfrm>
            <a:off x="3865825" y="2265342"/>
            <a:ext cx="1386702" cy="1850441"/>
          </a:xfrm>
          <a:custGeom>
            <a:avLst/>
            <a:gdLst>
              <a:gd name="T0" fmla="*/ 256 w 3071"/>
              <a:gd name="T1" fmla="*/ 0 h 4098"/>
              <a:gd name="T2" fmla="*/ 2047 w 3071"/>
              <a:gd name="T3" fmla="*/ 0 h 4098"/>
              <a:gd name="T4" fmla="*/ 3071 w 3071"/>
              <a:gd name="T5" fmla="*/ 1025 h 4098"/>
              <a:gd name="T6" fmla="*/ 3071 w 3071"/>
              <a:gd name="T7" fmla="*/ 3842 h 4098"/>
              <a:gd name="T8" fmla="*/ 3067 w 3071"/>
              <a:gd name="T9" fmla="*/ 3883 h 4098"/>
              <a:gd name="T10" fmla="*/ 3057 w 3071"/>
              <a:gd name="T11" fmla="*/ 3923 h 4098"/>
              <a:gd name="T12" fmla="*/ 3042 w 3071"/>
              <a:gd name="T13" fmla="*/ 3959 h 4098"/>
              <a:gd name="T14" fmla="*/ 3021 w 3071"/>
              <a:gd name="T15" fmla="*/ 3992 h 4098"/>
              <a:gd name="T16" fmla="*/ 2995 w 3071"/>
              <a:gd name="T17" fmla="*/ 4022 h 4098"/>
              <a:gd name="T18" fmla="*/ 2966 w 3071"/>
              <a:gd name="T19" fmla="*/ 4048 h 4098"/>
              <a:gd name="T20" fmla="*/ 2932 w 3071"/>
              <a:gd name="T21" fmla="*/ 4069 h 4098"/>
              <a:gd name="T22" fmla="*/ 2896 w 3071"/>
              <a:gd name="T23" fmla="*/ 4084 h 4098"/>
              <a:gd name="T24" fmla="*/ 2856 w 3071"/>
              <a:gd name="T25" fmla="*/ 4094 h 4098"/>
              <a:gd name="T26" fmla="*/ 2815 w 3071"/>
              <a:gd name="T27" fmla="*/ 4098 h 4098"/>
              <a:gd name="T28" fmla="*/ 256 w 3071"/>
              <a:gd name="T29" fmla="*/ 4098 h 4098"/>
              <a:gd name="T30" fmla="*/ 215 w 3071"/>
              <a:gd name="T31" fmla="*/ 4094 h 4098"/>
              <a:gd name="T32" fmla="*/ 175 w 3071"/>
              <a:gd name="T33" fmla="*/ 4084 h 4098"/>
              <a:gd name="T34" fmla="*/ 138 w 3071"/>
              <a:gd name="T35" fmla="*/ 4069 h 4098"/>
              <a:gd name="T36" fmla="*/ 104 w 3071"/>
              <a:gd name="T37" fmla="*/ 4048 h 4098"/>
              <a:gd name="T38" fmla="*/ 75 w 3071"/>
              <a:gd name="T39" fmla="*/ 4022 h 4098"/>
              <a:gd name="T40" fmla="*/ 50 w 3071"/>
              <a:gd name="T41" fmla="*/ 3992 h 4098"/>
              <a:gd name="T42" fmla="*/ 29 w 3071"/>
              <a:gd name="T43" fmla="*/ 3959 h 4098"/>
              <a:gd name="T44" fmla="*/ 13 w 3071"/>
              <a:gd name="T45" fmla="*/ 3923 h 4098"/>
              <a:gd name="T46" fmla="*/ 3 w 3071"/>
              <a:gd name="T47" fmla="*/ 3883 h 4098"/>
              <a:gd name="T48" fmla="*/ 0 w 3071"/>
              <a:gd name="T49" fmla="*/ 3842 h 4098"/>
              <a:gd name="T50" fmla="*/ 0 w 3071"/>
              <a:gd name="T51" fmla="*/ 256 h 4098"/>
              <a:gd name="T52" fmla="*/ 3 w 3071"/>
              <a:gd name="T53" fmla="*/ 215 h 4098"/>
              <a:gd name="T54" fmla="*/ 13 w 3071"/>
              <a:gd name="T55" fmla="*/ 175 h 4098"/>
              <a:gd name="T56" fmla="*/ 29 w 3071"/>
              <a:gd name="T57" fmla="*/ 139 h 4098"/>
              <a:gd name="T58" fmla="*/ 50 w 3071"/>
              <a:gd name="T59" fmla="*/ 106 h 4098"/>
              <a:gd name="T60" fmla="*/ 75 w 3071"/>
              <a:gd name="T61" fmla="*/ 76 h 4098"/>
              <a:gd name="T62" fmla="*/ 104 w 3071"/>
              <a:gd name="T63" fmla="*/ 50 h 4098"/>
              <a:gd name="T64" fmla="*/ 138 w 3071"/>
              <a:gd name="T65" fmla="*/ 29 h 4098"/>
              <a:gd name="T66" fmla="*/ 175 w 3071"/>
              <a:gd name="T67" fmla="*/ 14 h 4098"/>
              <a:gd name="T68" fmla="*/ 215 w 3071"/>
              <a:gd name="T69" fmla="*/ 4 h 4098"/>
              <a:gd name="T70" fmla="*/ 256 w 3071"/>
              <a:gd name="T71" fmla="*/ 0 h 4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071" h="4098">
                <a:moveTo>
                  <a:pt x="256" y="0"/>
                </a:moveTo>
                <a:lnTo>
                  <a:pt x="2047" y="0"/>
                </a:lnTo>
                <a:lnTo>
                  <a:pt x="3071" y="1025"/>
                </a:lnTo>
                <a:lnTo>
                  <a:pt x="3071" y="3842"/>
                </a:lnTo>
                <a:lnTo>
                  <a:pt x="3067" y="3883"/>
                </a:lnTo>
                <a:lnTo>
                  <a:pt x="3057" y="3923"/>
                </a:lnTo>
                <a:lnTo>
                  <a:pt x="3042" y="3959"/>
                </a:lnTo>
                <a:lnTo>
                  <a:pt x="3021" y="3992"/>
                </a:lnTo>
                <a:lnTo>
                  <a:pt x="2995" y="4022"/>
                </a:lnTo>
                <a:lnTo>
                  <a:pt x="2966" y="4048"/>
                </a:lnTo>
                <a:lnTo>
                  <a:pt x="2932" y="4069"/>
                </a:lnTo>
                <a:lnTo>
                  <a:pt x="2896" y="4084"/>
                </a:lnTo>
                <a:lnTo>
                  <a:pt x="2856" y="4094"/>
                </a:lnTo>
                <a:lnTo>
                  <a:pt x="2815" y="4098"/>
                </a:lnTo>
                <a:lnTo>
                  <a:pt x="256" y="4098"/>
                </a:lnTo>
                <a:lnTo>
                  <a:pt x="215" y="4094"/>
                </a:lnTo>
                <a:lnTo>
                  <a:pt x="175" y="4084"/>
                </a:lnTo>
                <a:lnTo>
                  <a:pt x="138" y="4069"/>
                </a:lnTo>
                <a:lnTo>
                  <a:pt x="104" y="4048"/>
                </a:lnTo>
                <a:lnTo>
                  <a:pt x="75" y="4022"/>
                </a:lnTo>
                <a:lnTo>
                  <a:pt x="50" y="3992"/>
                </a:lnTo>
                <a:lnTo>
                  <a:pt x="29" y="3959"/>
                </a:lnTo>
                <a:lnTo>
                  <a:pt x="13" y="3923"/>
                </a:lnTo>
                <a:lnTo>
                  <a:pt x="3" y="3883"/>
                </a:lnTo>
                <a:lnTo>
                  <a:pt x="0" y="3842"/>
                </a:lnTo>
                <a:lnTo>
                  <a:pt x="0" y="256"/>
                </a:lnTo>
                <a:lnTo>
                  <a:pt x="3" y="215"/>
                </a:lnTo>
                <a:lnTo>
                  <a:pt x="13" y="175"/>
                </a:lnTo>
                <a:lnTo>
                  <a:pt x="29" y="139"/>
                </a:lnTo>
                <a:lnTo>
                  <a:pt x="50" y="106"/>
                </a:lnTo>
                <a:lnTo>
                  <a:pt x="75" y="76"/>
                </a:lnTo>
                <a:lnTo>
                  <a:pt x="104" y="50"/>
                </a:lnTo>
                <a:lnTo>
                  <a:pt x="138" y="29"/>
                </a:lnTo>
                <a:lnTo>
                  <a:pt x="175" y="14"/>
                </a:lnTo>
                <a:lnTo>
                  <a:pt x="215" y="4"/>
                </a:lnTo>
                <a:lnTo>
                  <a:pt x="256" y="0"/>
                </a:lnTo>
                <a:close/>
              </a:path>
            </a:pathLst>
          </a:custGeom>
          <a:solidFill>
            <a:srgbClr val="E5F0F0"/>
          </a:solidFill>
          <a:ln w="0">
            <a:solidFill>
              <a:srgbClr val="E5F0F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7" name="Freeform 7"/>
          <p:cNvSpPr>
            <a:spLocks/>
          </p:cNvSpPr>
          <p:nvPr/>
        </p:nvSpPr>
        <p:spPr bwMode="auto">
          <a:xfrm>
            <a:off x="4790143" y="2265342"/>
            <a:ext cx="462384" cy="462836"/>
          </a:xfrm>
          <a:custGeom>
            <a:avLst/>
            <a:gdLst>
              <a:gd name="T0" fmla="*/ 0 w 1024"/>
              <a:gd name="T1" fmla="*/ 0 h 1025"/>
              <a:gd name="T2" fmla="*/ 1024 w 1024"/>
              <a:gd name="T3" fmla="*/ 1025 h 1025"/>
              <a:gd name="T4" fmla="*/ 256 w 1024"/>
              <a:gd name="T5" fmla="*/ 1025 h 1025"/>
              <a:gd name="T6" fmla="*/ 215 w 1024"/>
              <a:gd name="T7" fmla="*/ 1021 h 1025"/>
              <a:gd name="T8" fmla="*/ 175 w 1024"/>
              <a:gd name="T9" fmla="*/ 1011 h 1025"/>
              <a:gd name="T10" fmla="*/ 138 w 1024"/>
              <a:gd name="T11" fmla="*/ 996 h 1025"/>
              <a:gd name="T12" fmla="*/ 105 w 1024"/>
              <a:gd name="T13" fmla="*/ 975 h 1025"/>
              <a:gd name="T14" fmla="*/ 75 w 1024"/>
              <a:gd name="T15" fmla="*/ 949 h 1025"/>
              <a:gd name="T16" fmla="*/ 50 w 1024"/>
              <a:gd name="T17" fmla="*/ 919 h 1025"/>
              <a:gd name="T18" fmla="*/ 29 w 1024"/>
              <a:gd name="T19" fmla="*/ 885 h 1025"/>
              <a:gd name="T20" fmla="*/ 13 w 1024"/>
              <a:gd name="T21" fmla="*/ 849 h 1025"/>
              <a:gd name="T22" fmla="*/ 3 w 1024"/>
              <a:gd name="T23" fmla="*/ 810 h 1025"/>
              <a:gd name="T24" fmla="*/ 0 w 1024"/>
              <a:gd name="T25" fmla="*/ 769 h 1025"/>
              <a:gd name="T26" fmla="*/ 0 w 1024"/>
              <a:gd name="T27" fmla="*/ 0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24" h="1025">
                <a:moveTo>
                  <a:pt x="0" y="0"/>
                </a:moveTo>
                <a:lnTo>
                  <a:pt x="1024" y="1025"/>
                </a:lnTo>
                <a:lnTo>
                  <a:pt x="256" y="1025"/>
                </a:lnTo>
                <a:lnTo>
                  <a:pt x="215" y="1021"/>
                </a:lnTo>
                <a:lnTo>
                  <a:pt x="175" y="1011"/>
                </a:lnTo>
                <a:lnTo>
                  <a:pt x="138" y="996"/>
                </a:lnTo>
                <a:lnTo>
                  <a:pt x="105" y="975"/>
                </a:lnTo>
                <a:lnTo>
                  <a:pt x="75" y="949"/>
                </a:lnTo>
                <a:lnTo>
                  <a:pt x="50" y="919"/>
                </a:lnTo>
                <a:lnTo>
                  <a:pt x="29" y="885"/>
                </a:lnTo>
                <a:lnTo>
                  <a:pt x="13" y="849"/>
                </a:lnTo>
                <a:lnTo>
                  <a:pt x="3" y="810"/>
                </a:lnTo>
                <a:lnTo>
                  <a:pt x="0" y="769"/>
                </a:lnTo>
                <a:lnTo>
                  <a:pt x="0" y="0"/>
                </a:lnTo>
                <a:close/>
              </a:path>
            </a:pathLst>
          </a:custGeom>
          <a:solidFill>
            <a:srgbClr val="AFC7CC"/>
          </a:solidFill>
          <a:ln w="0">
            <a:solidFill>
              <a:srgbClr val="AFC7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8" name="Freeform 8"/>
          <p:cNvSpPr>
            <a:spLocks/>
          </p:cNvSpPr>
          <p:nvPr/>
        </p:nvSpPr>
        <p:spPr bwMode="auto">
          <a:xfrm>
            <a:off x="4905739" y="2728178"/>
            <a:ext cx="346788" cy="346788"/>
          </a:xfrm>
          <a:custGeom>
            <a:avLst/>
            <a:gdLst>
              <a:gd name="T0" fmla="*/ 0 w 768"/>
              <a:gd name="T1" fmla="*/ 0 h 768"/>
              <a:gd name="T2" fmla="*/ 768 w 768"/>
              <a:gd name="T3" fmla="*/ 0 h 768"/>
              <a:gd name="T4" fmla="*/ 768 w 768"/>
              <a:gd name="T5" fmla="*/ 768 h 768"/>
              <a:gd name="T6" fmla="*/ 0 w 768"/>
              <a:gd name="T7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8" h="768">
                <a:moveTo>
                  <a:pt x="0" y="0"/>
                </a:moveTo>
                <a:lnTo>
                  <a:pt x="768" y="0"/>
                </a:lnTo>
                <a:lnTo>
                  <a:pt x="768" y="768"/>
                </a:lnTo>
                <a:lnTo>
                  <a:pt x="0" y="0"/>
                </a:lnTo>
                <a:close/>
              </a:path>
            </a:pathLst>
          </a:custGeom>
          <a:solidFill>
            <a:srgbClr val="CDE0E6"/>
          </a:solidFill>
          <a:ln w="0">
            <a:solidFill>
              <a:srgbClr val="CDE0E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9" name="Freeform 9"/>
          <p:cNvSpPr>
            <a:spLocks/>
          </p:cNvSpPr>
          <p:nvPr/>
        </p:nvSpPr>
        <p:spPr bwMode="auto">
          <a:xfrm>
            <a:off x="3634633" y="3132764"/>
            <a:ext cx="1386702" cy="693577"/>
          </a:xfrm>
          <a:custGeom>
            <a:avLst/>
            <a:gdLst>
              <a:gd name="T0" fmla="*/ 128 w 3071"/>
              <a:gd name="T1" fmla="*/ 0 h 1536"/>
              <a:gd name="T2" fmla="*/ 2943 w 3071"/>
              <a:gd name="T3" fmla="*/ 0 h 1536"/>
              <a:gd name="T4" fmla="*/ 2973 w 3071"/>
              <a:gd name="T5" fmla="*/ 4 h 1536"/>
              <a:gd name="T6" fmla="*/ 2999 w 3071"/>
              <a:gd name="T7" fmla="*/ 13 h 1536"/>
              <a:gd name="T8" fmla="*/ 3023 w 3071"/>
              <a:gd name="T9" fmla="*/ 29 h 1536"/>
              <a:gd name="T10" fmla="*/ 3043 w 3071"/>
              <a:gd name="T11" fmla="*/ 49 h 1536"/>
              <a:gd name="T12" fmla="*/ 3058 w 3071"/>
              <a:gd name="T13" fmla="*/ 72 h 1536"/>
              <a:gd name="T14" fmla="*/ 3068 w 3071"/>
              <a:gd name="T15" fmla="*/ 98 h 1536"/>
              <a:gd name="T16" fmla="*/ 3071 w 3071"/>
              <a:gd name="T17" fmla="*/ 128 h 1536"/>
              <a:gd name="T18" fmla="*/ 3071 w 3071"/>
              <a:gd name="T19" fmla="*/ 1408 h 1536"/>
              <a:gd name="T20" fmla="*/ 3068 w 3071"/>
              <a:gd name="T21" fmla="*/ 1438 h 1536"/>
              <a:gd name="T22" fmla="*/ 3058 w 3071"/>
              <a:gd name="T23" fmla="*/ 1464 h 1536"/>
              <a:gd name="T24" fmla="*/ 3043 w 3071"/>
              <a:gd name="T25" fmla="*/ 1489 h 1536"/>
              <a:gd name="T26" fmla="*/ 3023 w 3071"/>
              <a:gd name="T27" fmla="*/ 1509 h 1536"/>
              <a:gd name="T28" fmla="*/ 2999 w 3071"/>
              <a:gd name="T29" fmla="*/ 1524 h 1536"/>
              <a:gd name="T30" fmla="*/ 2973 w 3071"/>
              <a:gd name="T31" fmla="*/ 1534 h 1536"/>
              <a:gd name="T32" fmla="*/ 2943 w 3071"/>
              <a:gd name="T33" fmla="*/ 1536 h 1536"/>
              <a:gd name="T34" fmla="*/ 128 w 3071"/>
              <a:gd name="T35" fmla="*/ 1536 h 1536"/>
              <a:gd name="T36" fmla="*/ 99 w 3071"/>
              <a:gd name="T37" fmla="*/ 1534 h 1536"/>
              <a:gd name="T38" fmla="*/ 72 w 3071"/>
              <a:gd name="T39" fmla="*/ 1524 h 1536"/>
              <a:gd name="T40" fmla="*/ 48 w 3071"/>
              <a:gd name="T41" fmla="*/ 1509 h 1536"/>
              <a:gd name="T42" fmla="*/ 28 w 3071"/>
              <a:gd name="T43" fmla="*/ 1489 h 1536"/>
              <a:gd name="T44" fmla="*/ 13 w 3071"/>
              <a:gd name="T45" fmla="*/ 1464 h 1536"/>
              <a:gd name="T46" fmla="*/ 3 w 3071"/>
              <a:gd name="T47" fmla="*/ 1438 h 1536"/>
              <a:gd name="T48" fmla="*/ 0 w 3071"/>
              <a:gd name="T49" fmla="*/ 1408 h 1536"/>
              <a:gd name="T50" fmla="*/ 0 w 3071"/>
              <a:gd name="T51" fmla="*/ 128 h 1536"/>
              <a:gd name="T52" fmla="*/ 3 w 3071"/>
              <a:gd name="T53" fmla="*/ 98 h 1536"/>
              <a:gd name="T54" fmla="*/ 13 w 3071"/>
              <a:gd name="T55" fmla="*/ 72 h 1536"/>
              <a:gd name="T56" fmla="*/ 28 w 3071"/>
              <a:gd name="T57" fmla="*/ 49 h 1536"/>
              <a:gd name="T58" fmla="*/ 48 w 3071"/>
              <a:gd name="T59" fmla="*/ 29 h 1536"/>
              <a:gd name="T60" fmla="*/ 72 w 3071"/>
              <a:gd name="T61" fmla="*/ 13 h 1536"/>
              <a:gd name="T62" fmla="*/ 99 w 3071"/>
              <a:gd name="T63" fmla="*/ 4 h 1536"/>
              <a:gd name="T64" fmla="*/ 128 w 3071"/>
              <a:gd name="T65" fmla="*/ 0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071" h="1536">
                <a:moveTo>
                  <a:pt x="128" y="0"/>
                </a:moveTo>
                <a:lnTo>
                  <a:pt x="2943" y="0"/>
                </a:lnTo>
                <a:lnTo>
                  <a:pt x="2973" y="4"/>
                </a:lnTo>
                <a:lnTo>
                  <a:pt x="2999" y="13"/>
                </a:lnTo>
                <a:lnTo>
                  <a:pt x="3023" y="29"/>
                </a:lnTo>
                <a:lnTo>
                  <a:pt x="3043" y="49"/>
                </a:lnTo>
                <a:lnTo>
                  <a:pt x="3058" y="72"/>
                </a:lnTo>
                <a:lnTo>
                  <a:pt x="3068" y="98"/>
                </a:lnTo>
                <a:lnTo>
                  <a:pt x="3071" y="128"/>
                </a:lnTo>
                <a:lnTo>
                  <a:pt x="3071" y="1408"/>
                </a:lnTo>
                <a:lnTo>
                  <a:pt x="3068" y="1438"/>
                </a:lnTo>
                <a:lnTo>
                  <a:pt x="3058" y="1464"/>
                </a:lnTo>
                <a:lnTo>
                  <a:pt x="3043" y="1489"/>
                </a:lnTo>
                <a:lnTo>
                  <a:pt x="3023" y="1509"/>
                </a:lnTo>
                <a:lnTo>
                  <a:pt x="2999" y="1524"/>
                </a:lnTo>
                <a:lnTo>
                  <a:pt x="2973" y="1534"/>
                </a:lnTo>
                <a:lnTo>
                  <a:pt x="2943" y="1536"/>
                </a:lnTo>
                <a:lnTo>
                  <a:pt x="128" y="1536"/>
                </a:lnTo>
                <a:lnTo>
                  <a:pt x="99" y="1534"/>
                </a:lnTo>
                <a:lnTo>
                  <a:pt x="72" y="1524"/>
                </a:lnTo>
                <a:lnTo>
                  <a:pt x="48" y="1509"/>
                </a:lnTo>
                <a:lnTo>
                  <a:pt x="28" y="1489"/>
                </a:lnTo>
                <a:lnTo>
                  <a:pt x="13" y="1464"/>
                </a:lnTo>
                <a:lnTo>
                  <a:pt x="3" y="1438"/>
                </a:lnTo>
                <a:lnTo>
                  <a:pt x="0" y="1408"/>
                </a:lnTo>
                <a:lnTo>
                  <a:pt x="0" y="128"/>
                </a:lnTo>
                <a:lnTo>
                  <a:pt x="3" y="98"/>
                </a:lnTo>
                <a:lnTo>
                  <a:pt x="13" y="72"/>
                </a:lnTo>
                <a:lnTo>
                  <a:pt x="28" y="49"/>
                </a:lnTo>
                <a:lnTo>
                  <a:pt x="48" y="29"/>
                </a:lnTo>
                <a:lnTo>
                  <a:pt x="72" y="13"/>
                </a:lnTo>
                <a:lnTo>
                  <a:pt x="99" y="4"/>
                </a:lnTo>
                <a:lnTo>
                  <a:pt x="128" y="0"/>
                </a:lnTo>
                <a:close/>
              </a:path>
            </a:pathLst>
          </a:custGeom>
          <a:solidFill>
            <a:srgbClr val="F36F4B"/>
          </a:solidFill>
          <a:ln w="0">
            <a:solidFill>
              <a:srgbClr val="F36F4B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3" name="Freeform 13"/>
          <p:cNvSpPr>
            <a:spLocks/>
          </p:cNvSpPr>
          <p:nvPr/>
        </p:nvSpPr>
        <p:spPr bwMode="auto">
          <a:xfrm>
            <a:off x="3865825" y="3768543"/>
            <a:ext cx="1155510" cy="116048"/>
          </a:xfrm>
          <a:custGeom>
            <a:avLst/>
            <a:gdLst>
              <a:gd name="T0" fmla="*/ 2559 w 2559"/>
              <a:gd name="T1" fmla="*/ 0 h 257"/>
              <a:gd name="T2" fmla="*/ 2559 w 2559"/>
              <a:gd name="T3" fmla="*/ 128 h 257"/>
              <a:gd name="T4" fmla="*/ 2556 w 2559"/>
              <a:gd name="T5" fmla="*/ 158 h 257"/>
              <a:gd name="T6" fmla="*/ 2546 w 2559"/>
              <a:gd name="T7" fmla="*/ 185 h 257"/>
              <a:gd name="T8" fmla="*/ 2531 w 2559"/>
              <a:gd name="T9" fmla="*/ 209 h 257"/>
              <a:gd name="T10" fmla="*/ 2511 w 2559"/>
              <a:gd name="T11" fmla="*/ 229 h 257"/>
              <a:gd name="T12" fmla="*/ 2487 w 2559"/>
              <a:gd name="T13" fmla="*/ 244 h 257"/>
              <a:gd name="T14" fmla="*/ 2461 w 2559"/>
              <a:gd name="T15" fmla="*/ 254 h 257"/>
              <a:gd name="T16" fmla="*/ 2431 w 2559"/>
              <a:gd name="T17" fmla="*/ 257 h 257"/>
              <a:gd name="T18" fmla="*/ 0 w 2559"/>
              <a:gd name="T19" fmla="*/ 257 h 257"/>
              <a:gd name="T20" fmla="*/ 0 w 2559"/>
              <a:gd name="T21" fmla="*/ 128 h 257"/>
              <a:gd name="T22" fmla="*/ 2431 w 2559"/>
              <a:gd name="T23" fmla="*/ 128 h 257"/>
              <a:gd name="T24" fmla="*/ 2461 w 2559"/>
              <a:gd name="T25" fmla="*/ 126 h 257"/>
              <a:gd name="T26" fmla="*/ 2487 w 2559"/>
              <a:gd name="T27" fmla="*/ 116 h 257"/>
              <a:gd name="T28" fmla="*/ 2511 w 2559"/>
              <a:gd name="T29" fmla="*/ 101 h 257"/>
              <a:gd name="T30" fmla="*/ 2531 w 2559"/>
              <a:gd name="T31" fmla="*/ 81 h 257"/>
              <a:gd name="T32" fmla="*/ 2546 w 2559"/>
              <a:gd name="T33" fmla="*/ 56 h 257"/>
              <a:gd name="T34" fmla="*/ 2556 w 2559"/>
              <a:gd name="T35" fmla="*/ 30 h 257"/>
              <a:gd name="T36" fmla="*/ 2559 w 2559"/>
              <a:gd name="T3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559" h="257">
                <a:moveTo>
                  <a:pt x="2559" y="0"/>
                </a:moveTo>
                <a:lnTo>
                  <a:pt x="2559" y="128"/>
                </a:lnTo>
                <a:lnTo>
                  <a:pt x="2556" y="158"/>
                </a:lnTo>
                <a:lnTo>
                  <a:pt x="2546" y="185"/>
                </a:lnTo>
                <a:lnTo>
                  <a:pt x="2531" y="209"/>
                </a:lnTo>
                <a:lnTo>
                  <a:pt x="2511" y="229"/>
                </a:lnTo>
                <a:lnTo>
                  <a:pt x="2487" y="244"/>
                </a:lnTo>
                <a:lnTo>
                  <a:pt x="2461" y="254"/>
                </a:lnTo>
                <a:lnTo>
                  <a:pt x="2431" y="257"/>
                </a:lnTo>
                <a:lnTo>
                  <a:pt x="0" y="257"/>
                </a:lnTo>
                <a:lnTo>
                  <a:pt x="0" y="128"/>
                </a:lnTo>
                <a:lnTo>
                  <a:pt x="2431" y="128"/>
                </a:lnTo>
                <a:lnTo>
                  <a:pt x="2461" y="126"/>
                </a:lnTo>
                <a:lnTo>
                  <a:pt x="2487" y="116"/>
                </a:lnTo>
                <a:lnTo>
                  <a:pt x="2511" y="101"/>
                </a:lnTo>
                <a:lnTo>
                  <a:pt x="2531" y="81"/>
                </a:lnTo>
                <a:lnTo>
                  <a:pt x="2546" y="56"/>
                </a:lnTo>
                <a:lnTo>
                  <a:pt x="2556" y="30"/>
                </a:lnTo>
                <a:lnTo>
                  <a:pt x="2559" y="0"/>
                </a:lnTo>
                <a:close/>
              </a:path>
            </a:pathLst>
          </a:custGeom>
          <a:solidFill>
            <a:srgbClr val="CDE0E6"/>
          </a:solidFill>
          <a:ln w="0">
            <a:solidFill>
              <a:srgbClr val="CDE0E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3" name="그룹 112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103" name="TextBox 102"/>
            <p:cNvSpPr txBox="1"/>
            <p:nvPr/>
          </p:nvSpPr>
          <p:spPr>
            <a:xfrm>
              <a:off x="1062258" y="936303"/>
              <a:ext cx="3025187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IP</a:t>
              </a:r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캠 해킹 의심 사례</a:t>
              </a:r>
              <a:endParaRPr lang="en-US" altLang="ko-KR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7" name="직선 연결선 106"/>
              <p:cNvCxnSpPr>
                <a:stCxn id="105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12" name="직선 연결선 111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3748337" y="3146301"/>
            <a:ext cx="1159293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err="1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MP4</a:t>
            </a:r>
            <a:endParaRPr lang="ko-KR" altLang="en-US" sz="4000" b="1" dirty="0" err="1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48" name="아래쪽 화살표 15">
            <a:extLst>
              <a:ext uri="{FF2B5EF4-FFF2-40B4-BE49-F238E27FC236}">
                <a16:creationId xmlns:a16="http://schemas.microsoft.com/office/drawing/2014/main" id="{FC7230EA-3B3B-4D9F-B767-F1FE9E58DC88}"/>
              </a:ext>
            </a:extLst>
          </p:cNvPr>
          <p:cNvSpPr/>
          <p:nvPr/>
        </p:nvSpPr>
        <p:spPr>
          <a:xfrm rot="7320090">
            <a:off x="5218006" y="3200255"/>
            <a:ext cx="946776" cy="1125135"/>
          </a:xfrm>
          <a:prstGeom prst="downArrow">
            <a:avLst>
              <a:gd name="adj1" fmla="val 27143"/>
              <a:gd name="adj2" fmla="val 74347"/>
            </a:avLst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B19C5DA-27AC-48B6-BFF8-749EECE46AD9}"/>
              </a:ext>
            </a:extLst>
          </p:cNvPr>
          <p:cNvSpPr txBox="1"/>
          <p:nvPr/>
        </p:nvSpPr>
        <p:spPr>
          <a:xfrm>
            <a:off x="6074130" y="3466948"/>
            <a:ext cx="748923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Click!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2" name="[단독] IP캠서 중국 말소리가…잇따르는 해킹 의심 사례">
            <a:hlinkClick r:id="" action="ppaction://media"/>
            <a:extLst>
              <a:ext uri="{FF2B5EF4-FFF2-40B4-BE49-F238E27FC236}">
                <a16:creationId xmlns:a16="http://schemas.microsoft.com/office/drawing/2014/main" id="{E2D2FEE8-FA4E-44D9-A0CF-D3E0744E69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176" y="1811129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8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10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8" grpId="0" animBg="1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310522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Chapter.2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문제점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3" name="그룹 112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103" name="TextBox 102"/>
            <p:cNvSpPr txBox="1"/>
            <p:nvPr/>
          </p:nvSpPr>
          <p:spPr>
            <a:xfrm>
              <a:off x="1062258" y="936303"/>
              <a:ext cx="3025187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IP</a:t>
              </a:r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캠 해킹 의심 사례</a:t>
              </a:r>
              <a:endParaRPr lang="en-US" altLang="ko-KR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7" name="직선 연결선 106"/>
              <p:cNvCxnSpPr>
                <a:stCxn id="105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12" name="직선 연결선 111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6491F755-5A70-4DE9-8AB0-CC2772041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88" y="2123618"/>
            <a:ext cx="6916176" cy="387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29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863558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Chapter.3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해결 방안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-1" y="874572"/>
            <a:ext cx="9144000" cy="728186"/>
            <a:chOff x="0" y="857251"/>
            <a:chExt cx="9144000" cy="728186"/>
          </a:xfrm>
        </p:grpSpPr>
        <p:sp>
          <p:nvSpPr>
            <p:cNvPr id="39" name="TextBox 38"/>
            <p:cNvSpPr txBox="1"/>
            <p:nvPr/>
          </p:nvSpPr>
          <p:spPr>
            <a:xfrm>
              <a:off x="1012736" y="953212"/>
              <a:ext cx="5186035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현재</a:t>
              </a:r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 IoT </a:t>
              </a:r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어플리케이션 로그인 방법</a:t>
              </a:r>
              <a:endParaRPr lang="en-US" altLang="ko-KR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44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47" name="타원 46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/>
              <p:cNvCxnSpPr>
                <a:stCxn id="47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6" name="직선 연결선 45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78BD1FA4-7271-4E08-9E3A-D72EC162B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24" y="1902922"/>
            <a:ext cx="8776151" cy="46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6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41023" y="95250"/>
            <a:ext cx="3863558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Chapter.3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해결 방안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17" name="직사각형 16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" name="그룹 1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직사각형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-1" y="874572"/>
            <a:ext cx="9144000" cy="728186"/>
            <a:chOff x="0" y="857251"/>
            <a:chExt cx="9144000" cy="728186"/>
          </a:xfrm>
        </p:grpSpPr>
        <p:sp>
          <p:nvSpPr>
            <p:cNvPr id="39" name="TextBox 38"/>
            <p:cNvSpPr txBox="1"/>
            <p:nvPr/>
          </p:nvSpPr>
          <p:spPr>
            <a:xfrm>
              <a:off x="1012736" y="953212"/>
              <a:ext cx="7340471" cy="553998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홍채 인식을 이용한 </a:t>
              </a:r>
              <a:r>
                <a:rPr lang="en-US" altLang="ko-KR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IoT </a:t>
              </a:r>
              <a:r>
                <a:rPr lang="ko-KR" altLang="en-US" sz="3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어플리케이션 로그인 방법</a:t>
              </a:r>
              <a:endParaRPr lang="en-US" altLang="ko-KR" sz="3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44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47" name="타원 46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/>
              <p:cNvCxnSpPr>
                <a:stCxn id="47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6" name="직선 연결선 45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78BD1FA4-7271-4E08-9E3A-D72EC162B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24" y="1902922"/>
            <a:ext cx="8776151" cy="467384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29E2076-680D-415A-AAAE-2BE4BA945E1A}"/>
              </a:ext>
            </a:extLst>
          </p:cNvPr>
          <p:cNvSpPr/>
          <p:nvPr/>
        </p:nvSpPr>
        <p:spPr>
          <a:xfrm>
            <a:off x="3657600" y="6091488"/>
            <a:ext cx="4934111" cy="442662"/>
          </a:xfrm>
          <a:prstGeom prst="rect">
            <a:avLst/>
          </a:prstGeom>
          <a:solidFill>
            <a:srgbClr val="F3F7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tx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홍채인식을 통해 회원정보 입력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61A8019-3A1C-4881-B51D-EE3E336DF7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986" y="1902922"/>
            <a:ext cx="5347164" cy="418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92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7869646" y="85725"/>
            <a:ext cx="1185863" cy="342900"/>
            <a:chOff x="7958137" y="0"/>
            <a:chExt cx="1185863" cy="342900"/>
          </a:xfrm>
        </p:grpSpPr>
        <p:sp>
          <p:nvSpPr>
            <p:cNvPr id="4" name="직사각형 3"/>
            <p:cNvSpPr/>
            <p:nvPr/>
          </p:nvSpPr>
          <p:spPr>
            <a:xfrm>
              <a:off x="8782050" y="0"/>
              <a:ext cx="361950" cy="342900"/>
            </a:xfrm>
            <a:prstGeom prst="rect">
              <a:avLst/>
            </a:prstGeom>
            <a:solidFill>
              <a:srgbClr val="C84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X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7958137" y="238125"/>
              <a:ext cx="276225" cy="0"/>
            </a:xfrm>
            <a:prstGeom prst="line">
              <a:avLst/>
            </a:prstGeom>
            <a:noFill/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9" name="그룹 8"/>
            <p:cNvGrpSpPr/>
            <p:nvPr/>
          </p:nvGrpSpPr>
          <p:grpSpPr>
            <a:xfrm>
              <a:off x="8403432" y="54767"/>
              <a:ext cx="276770" cy="224631"/>
              <a:chOff x="8379619" y="12700"/>
              <a:chExt cx="318823" cy="258762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8486775" y="12700"/>
                <a:ext cx="211667" cy="158750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8379619" y="71437"/>
                <a:ext cx="266700" cy="200025"/>
              </a:xfrm>
              <a:prstGeom prst="rect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2641023" y="95250"/>
            <a:ext cx="3839513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Chapter.4 </a:t>
            </a: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기대 효과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207757" y="123672"/>
            <a:ext cx="655093" cy="499052"/>
            <a:chOff x="2700338" y="2001838"/>
            <a:chExt cx="3732213" cy="2843213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3011488" y="2001838"/>
              <a:ext cx="3421063" cy="2843213"/>
            </a:xfrm>
            <a:custGeom>
              <a:avLst/>
              <a:gdLst>
                <a:gd name="T0" fmla="*/ 631 w 4310"/>
                <a:gd name="T1" fmla="*/ 0 h 3583"/>
                <a:gd name="T2" fmla="*/ 1643 w 4310"/>
                <a:gd name="T3" fmla="*/ 0 h 3583"/>
                <a:gd name="T4" fmla="*/ 1689 w 4310"/>
                <a:gd name="T5" fmla="*/ 5 h 3583"/>
                <a:gd name="T6" fmla="*/ 1733 w 4310"/>
                <a:gd name="T7" fmla="*/ 16 h 3583"/>
                <a:gd name="T8" fmla="*/ 1776 w 4310"/>
                <a:gd name="T9" fmla="*/ 35 h 3583"/>
                <a:gd name="T10" fmla="*/ 1815 w 4310"/>
                <a:gd name="T11" fmla="*/ 59 h 3583"/>
                <a:gd name="T12" fmla="*/ 1850 w 4310"/>
                <a:gd name="T13" fmla="*/ 89 h 3583"/>
                <a:gd name="T14" fmla="*/ 1880 w 4310"/>
                <a:gd name="T15" fmla="*/ 123 h 3583"/>
                <a:gd name="T16" fmla="*/ 1905 w 4310"/>
                <a:gd name="T17" fmla="*/ 164 h 3583"/>
                <a:gd name="T18" fmla="*/ 1923 w 4310"/>
                <a:gd name="T19" fmla="*/ 205 h 3583"/>
                <a:gd name="T20" fmla="*/ 1933 w 4310"/>
                <a:gd name="T21" fmla="*/ 249 h 3583"/>
                <a:gd name="T22" fmla="*/ 1953 w 4310"/>
                <a:gd name="T23" fmla="*/ 372 h 3583"/>
                <a:gd name="T24" fmla="*/ 4058 w 4310"/>
                <a:gd name="T25" fmla="*/ 372 h 3583"/>
                <a:gd name="T26" fmla="*/ 4102 w 4310"/>
                <a:gd name="T27" fmla="*/ 377 h 3583"/>
                <a:gd name="T28" fmla="*/ 4145 w 4310"/>
                <a:gd name="T29" fmla="*/ 388 h 3583"/>
                <a:gd name="T30" fmla="*/ 4184 w 4310"/>
                <a:gd name="T31" fmla="*/ 407 h 3583"/>
                <a:gd name="T32" fmla="*/ 4220 w 4310"/>
                <a:gd name="T33" fmla="*/ 431 h 3583"/>
                <a:gd name="T34" fmla="*/ 4250 w 4310"/>
                <a:gd name="T35" fmla="*/ 463 h 3583"/>
                <a:gd name="T36" fmla="*/ 4275 w 4310"/>
                <a:gd name="T37" fmla="*/ 497 h 3583"/>
                <a:gd name="T38" fmla="*/ 4294 w 4310"/>
                <a:gd name="T39" fmla="*/ 537 h 3583"/>
                <a:gd name="T40" fmla="*/ 4305 w 4310"/>
                <a:gd name="T41" fmla="*/ 578 h 3583"/>
                <a:gd name="T42" fmla="*/ 4310 w 4310"/>
                <a:gd name="T43" fmla="*/ 624 h 3583"/>
                <a:gd name="T44" fmla="*/ 4310 w 4310"/>
                <a:gd name="T45" fmla="*/ 3331 h 3583"/>
                <a:gd name="T46" fmla="*/ 4305 w 4310"/>
                <a:gd name="T47" fmla="*/ 3377 h 3583"/>
                <a:gd name="T48" fmla="*/ 4294 w 4310"/>
                <a:gd name="T49" fmla="*/ 3419 h 3583"/>
                <a:gd name="T50" fmla="*/ 4275 w 4310"/>
                <a:gd name="T51" fmla="*/ 3459 h 3583"/>
                <a:gd name="T52" fmla="*/ 4250 w 4310"/>
                <a:gd name="T53" fmla="*/ 3493 h 3583"/>
                <a:gd name="T54" fmla="*/ 4220 w 4310"/>
                <a:gd name="T55" fmla="*/ 3525 h 3583"/>
                <a:gd name="T56" fmla="*/ 4184 w 4310"/>
                <a:gd name="T57" fmla="*/ 3549 h 3583"/>
                <a:gd name="T58" fmla="*/ 4145 w 4310"/>
                <a:gd name="T59" fmla="*/ 3568 h 3583"/>
                <a:gd name="T60" fmla="*/ 4102 w 4310"/>
                <a:gd name="T61" fmla="*/ 3579 h 3583"/>
                <a:gd name="T62" fmla="*/ 4058 w 4310"/>
                <a:gd name="T63" fmla="*/ 3583 h 3583"/>
                <a:gd name="T64" fmla="*/ 251 w 4310"/>
                <a:gd name="T65" fmla="*/ 3583 h 3583"/>
                <a:gd name="T66" fmla="*/ 205 w 4310"/>
                <a:gd name="T67" fmla="*/ 3579 h 3583"/>
                <a:gd name="T68" fmla="*/ 162 w 4310"/>
                <a:gd name="T69" fmla="*/ 3568 h 3583"/>
                <a:gd name="T70" fmla="*/ 124 w 4310"/>
                <a:gd name="T71" fmla="*/ 3549 h 3583"/>
                <a:gd name="T72" fmla="*/ 88 w 4310"/>
                <a:gd name="T73" fmla="*/ 3525 h 3583"/>
                <a:gd name="T74" fmla="*/ 58 w 4310"/>
                <a:gd name="T75" fmla="*/ 3493 h 3583"/>
                <a:gd name="T76" fmla="*/ 34 w 4310"/>
                <a:gd name="T77" fmla="*/ 3459 h 3583"/>
                <a:gd name="T78" fmla="*/ 15 w 4310"/>
                <a:gd name="T79" fmla="*/ 3419 h 3583"/>
                <a:gd name="T80" fmla="*/ 2 w 4310"/>
                <a:gd name="T81" fmla="*/ 3377 h 3583"/>
                <a:gd name="T82" fmla="*/ 0 w 4310"/>
                <a:gd name="T83" fmla="*/ 3331 h 3583"/>
                <a:gd name="T84" fmla="*/ 0 w 4310"/>
                <a:gd name="T85" fmla="*/ 624 h 3583"/>
                <a:gd name="T86" fmla="*/ 2 w 4310"/>
                <a:gd name="T87" fmla="*/ 578 h 3583"/>
                <a:gd name="T88" fmla="*/ 15 w 4310"/>
                <a:gd name="T89" fmla="*/ 537 h 3583"/>
                <a:gd name="T90" fmla="*/ 34 w 4310"/>
                <a:gd name="T91" fmla="*/ 497 h 3583"/>
                <a:gd name="T92" fmla="*/ 58 w 4310"/>
                <a:gd name="T93" fmla="*/ 463 h 3583"/>
                <a:gd name="T94" fmla="*/ 88 w 4310"/>
                <a:gd name="T95" fmla="*/ 431 h 3583"/>
                <a:gd name="T96" fmla="*/ 124 w 4310"/>
                <a:gd name="T97" fmla="*/ 407 h 3583"/>
                <a:gd name="T98" fmla="*/ 162 w 4310"/>
                <a:gd name="T99" fmla="*/ 388 h 3583"/>
                <a:gd name="T100" fmla="*/ 205 w 4310"/>
                <a:gd name="T101" fmla="*/ 377 h 3583"/>
                <a:gd name="T102" fmla="*/ 251 w 4310"/>
                <a:gd name="T103" fmla="*/ 372 h 3583"/>
                <a:gd name="T104" fmla="*/ 323 w 4310"/>
                <a:gd name="T105" fmla="*/ 372 h 3583"/>
                <a:gd name="T106" fmla="*/ 341 w 4310"/>
                <a:gd name="T107" fmla="*/ 249 h 3583"/>
                <a:gd name="T108" fmla="*/ 353 w 4310"/>
                <a:gd name="T109" fmla="*/ 205 h 3583"/>
                <a:gd name="T110" fmla="*/ 370 w 4310"/>
                <a:gd name="T111" fmla="*/ 164 h 3583"/>
                <a:gd name="T112" fmla="*/ 395 w 4310"/>
                <a:gd name="T113" fmla="*/ 123 h 3583"/>
                <a:gd name="T114" fmla="*/ 425 w 4310"/>
                <a:gd name="T115" fmla="*/ 89 h 3583"/>
                <a:gd name="T116" fmla="*/ 460 w 4310"/>
                <a:gd name="T117" fmla="*/ 59 h 3583"/>
                <a:gd name="T118" fmla="*/ 500 w 4310"/>
                <a:gd name="T119" fmla="*/ 35 h 3583"/>
                <a:gd name="T120" fmla="*/ 541 w 4310"/>
                <a:gd name="T121" fmla="*/ 16 h 3583"/>
                <a:gd name="T122" fmla="*/ 585 w 4310"/>
                <a:gd name="T123" fmla="*/ 5 h 3583"/>
                <a:gd name="T124" fmla="*/ 631 w 4310"/>
                <a:gd name="T125" fmla="*/ 0 h 3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10" h="3583">
                  <a:moveTo>
                    <a:pt x="631" y="0"/>
                  </a:moveTo>
                  <a:lnTo>
                    <a:pt x="1643" y="0"/>
                  </a:lnTo>
                  <a:lnTo>
                    <a:pt x="1689" y="5"/>
                  </a:lnTo>
                  <a:lnTo>
                    <a:pt x="1733" y="16"/>
                  </a:lnTo>
                  <a:lnTo>
                    <a:pt x="1776" y="35"/>
                  </a:lnTo>
                  <a:lnTo>
                    <a:pt x="1815" y="59"/>
                  </a:lnTo>
                  <a:lnTo>
                    <a:pt x="1850" y="89"/>
                  </a:lnTo>
                  <a:lnTo>
                    <a:pt x="1880" y="123"/>
                  </a:lnTo>
                  <a:lnTo>
                    <a:pt x="1905" y="164"/>
                  </a:lnTo>
                  <a:lnTo>
                    <a:pt x="1923" y="205"/>
                  </a:lnTo>
                  <a:lnTo>
                    <a:pt x="1933" y="249"/>
                  </a:lnTo>
                  <a:lnTo>
                    <a:pt x="1953" y="372"/>
                  </a:lnTo>
                  <a:lnTo>
                    <a:pt x="4058" y="372"/>
                  </a:lnTo>
                  <a:lnTo>
                    <a:pt x="4102" y="377"/>
                  </a:lnTo>
                  <a:lnTo>
                    <a:pt x="4145" y="388"/>
                  </a:lnTo>
                  <a:lnTo>
                    <a:pt x="4184" y="407"/>
                  </a:lnTo>
                  <a:lnTo>
                    <a:pt x="4220" y="431"/>
                  </a:lnTo>
                  <a:lnTo>
                    <a:pt x="4250" y="463"/>
                  </a:lnTo>
                  <a:lnTo>
                    <a:pt x="4275" y="497"/>
                  </a:lnTo>
                  <a:lnTo>
                    <a:pt x="4294" y="537"/>
                  </a:lnTo>
                  <a:lnTo>
                    <a:pt x="4305" y="578"/>
                  </a:lnTo>
                  <a:lnTo>
                    <a:pt x="4310" y="624"/>
                  </a:lnTo>
                  <a:lnTo>
                    <a:pt x="4310" y="3331"/>
                  </a:lnTo>
                  <a:lnTo>
                    <a:pt x="4305" y="3377"/>
                  </a:lnTo>
                  <a:lnTo>
                    <a:pt x="4294" y="3419"/>
                  </a:lnTo>
                  <a:lnTo>
                    <a:pt x="4275" y="3459"/>
                  </a:lnTo>
                  <a:lnTo>
                    <a:pt x="4250" y="3493"/>
                  </a:lnTo>
                  <a:lnTo>
                    <a:pt x="4220" y="3525"/>
                  </a:lnTo>
                  <a:lnTo>
                    <a:pt x="4184" y="3549"/>
                  </a:lnTo>
                  <a:lnTo>
                    <a:pt x="4145" y="3568"/>
                  </a:lnTo>
                  <a:lnTo>
                    <a:pt x="4102" y="3579"/>
                  </a:lnTo>
                  <a:lnTo>
                    <a:pt x="4058" y="3583"/>
                  </a:lnTo>
                  <a:lnTo>
                    <a:pt x="251" y="3583"/>
                  </a:lnTo>
                  <a:lnTo>
                    <a:pt x="205" y="3579"/>
                  </a:lnTo>
                  <a:lnTo>
                    <a:pt x="162" y="3568"/>
                  </a:lnTo>
                  <a:lnTo>
                    <a:pt x="124" y="3549"/>
                  </a:lnTo>
                  <a:lnTo>
                    <a:pt x="88" y="3525"/>
                  </a:lnTo>
                  <a:lnTo>
                    <a:pt x="58" y="3493"/>
                  </a:lnTo>
                  <a:lnTo>
                    <a:pt x="34" y="3459"/>
                  </a:lnTo>
                  <a:lnTo>
                    <a:pt x="15" y="3419"/>
                  </a:lnTo>
                  <a:lnTo>
                    <a:pt x="2" y="3377"/>
                  </a:lnTo>
                  <a:lnTo>
                    <a:pt x="0" y="3331"/>
                  </a:lnTo>
                  <a:lnTo>
                    <a:pt x="0" y="624"/>
                  </a:lnTo>
                  <a:lnTo>
                    <a:pt x="2" y="578"/>
                  </a:lnTo>
                  <a:lnTo>
                    <a:pt x="15" y="537"/>
                  </a:lnTo>
                  <a:lnTo>
                    <a:pt x="34" y="497"/>
                  </a:lnTo>
                  <a:lnTo>
                    <a:pt x="58" y="463"/>
                  </a:lnTo>
                  <a:lnTo>
                    <a:pt x="88" y="431"/>
                  </a:lnTo>
                  <a:lnTo>
                    <a:pt x="124" y="407"/>
                  </a:lnTo>
                  <a:lnTo>
                    <a:pt x="162" y="388"/>
                  </a:lnTo>
                  <a:lnTo>
                    <a:pt x="205" y="377"/>
                  </a:lnTo>
                  <a:lnTo>
                    <a:pt x="251" y="372"/>
                  </a:lnTo>
                  <a:lnTo>
                    <a:pt x="323" y="372"/>
                  </a:lnTo>
                  <a:lnTo>
                    <a:pt x="341" y="249"/>
                  </a:lnTo>
                  <a:lnTo>
                    <a:pt x="353" y="205"/>
                  </a:lnTo>
                  <a:lnTo>
                    <a:pt x="370" y="164"/>
                  </a:lnTo>
                  <a:lnTo>
                    <a:pt x="395" y="123"/>
                  </a:lnTo>
                  <a:lnTo>
                    <a:pt x="425" y="89"/>
                  </a:lnTo>
                  <a:lnTo>
                    <a:pt x="460" y="59"/>
                  </a:lnTo>
                  <a:lnTo>
                    <a:pt x="500" y="35"/>
                  </a:lnTo>
                  <a:lnTo>
                    <a:pt x="541" y="16"/>
                  </a:lnTo>
                  <a:lnTo>
                    <a:pt x="585" y="5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FFA400"/>
            </a:solidFill>
            <a:ln w="0">
              <a:solidFill>
                <a:srgbClr val="FFA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3195638" y="2513013"/>
              <a:ext cx="2995613" cy="203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2700338" y="2732088"/>
              <a:ext cx="3702050" cy="2112963"/>
            </a:xfrm>
            <a:custGeom>
              <a:avLst/>
              <a:gdLst>
                <a:gd name="T0" fmla="*/ 214 w 4665"/>
                <a:gd name="T1" fmla="*/ 0 h 2663"/>
                <a:gd name="T2" fmla="*/ 4021 w 4665"/>
                <a:gd name="T3" fmla="*/ 0 h 2663"/>
                <a:gd name="T4" fmla="*/ 4067 w 4665"/>
                <a:gd name="T5" fmla="*/ 3 h 2663"/>
                <a:gd name="T6" fmla="*/ 4111 w 4665"/>
                <a:gd name="T7" fmla="*/ 16 h 2663"/>
                <a:gd name="T8" fmla="*/ 4154 w 4665"/>
                <a:gd name="T9" fmla="*/ 33 h 2663"/>
                <a:gd name="T10" fmla="*/ 4193 w 4665"/>
                <a:gd name="T11" fmla="*/ 59 h 2663"/>
                <a:gd name="T12" fmla="*/ 4229 w 4665"/>
                <a:gd name="T13" fmla="*/ 89 h 2663"/>
                <a:gd name="T14" fmla="*/ 4259 w 4665"/>
                <a:gd name="T15" fmla="*/ 124 h 2663"/>
                <a:gd name="T16" fmla="*/ 4284 w 4665"/>
                <a:gd name="T17" fmla="*/ 162 h 2663"/>
                <a:gd name="T18" fmla="*/ 4303 w 4665"/>
                <a:gd name="T19" fmla="*/ 204 h 2663"/>
                <a:gd name="T20" fmla="*/ 4313 w 4665"/>
                <a:gd name="T21" fmla="*/ 248 h 2663"/>
                <a:gd name="T22" fmla="*/ 4662 w 4665"/>
                <a:gd name="T23" fmla="*/ 2414 h 2663"/>
                <a:gd name="T24" fmla="*/ 4665 w 4665"/>
                <a:gd name="T25" fmla="*/ 2456 h 2663"/>
                <a:gd name="T26" fmla="*/ 4662 w 4665"/>
                <a:gd name="T27" fmla="*/ 2493 h 2663"/>
                <a:gd name="T28" fmla="*/ 4652 w 4665"/>
                <a:gd name="T29" fmla="*/ 2529 h 2663"/>
                <a:gd name="T30" fmla="*/ 4636 w 4665"/>
                <a:gd name="T31" fmla="*/ 2562 h 2663"/>
                <a:gd name="T32" fmla="*/ 4616 w 4665"/>
                <a:gd name="T33" fmla="*/ 2590 h 2663"/>
                <a:gd name="T34" fmla="*/ 4590 w 4665"/>
                <a:gd name="T35" fmla="*/ 2616 h 2663"/>
                <a:gd name="T36" fmla="*/ 4560 w 4665"/>
                <a:gd name="T37" fmla="*/ 2636 h 2663"/>
                <a:gd name="T38" fmla="*/ 4527 w 4665"/>
                <a:gd name="T39" fmla="*/ 2650 h 2663"/>
                <a:gd name="T40" fmla="*/ 4490 w 4665"/>
                <a:gd name="T41" fmla="*/ 2660 h 2663"/>
                <a:gd name="T42" fmla="*/ 4450 w 4665"/>
                <a:gd name="T43" fmla="*/ 2663 h 2663"/>
                <a:gd name="T44" fmla="*/ 643 w 4665"/>
                <a:gd name="T45" fmla="*/ 2663 h 2663"/>
                <a:gd name="T46" fmla="*/ 597 w 4665"/>
                <a:gd name="T47" fmla="*/ 2659 h 2663"/>
                <a:gd name="T48" fmla="*/ 553 w 4665"/>
                <a:gd name="T49" fmla="*/ 2648 h 2663"/>
                <a:gd name="T50" fmla="*/ 510 w 4665"/>
                <a:gd name="T51" fmla="*/ 2629 h 2663"/>
                <a:gd name="T52" fmla="*/ 472 w 4665"/>
                <a:gd name="T53" fmla="*/ 2605 h 2663"/>
                <a:gd name="T54" fmla="*/ 436 w 4665"/>
                <a:gd name="T55" fmla="*/ 2575 h 2663"/>
                <a:gd name="T56" fmla="*/ 406 w 4665"/>
                <a:gd name="T57" fmla="*/ 2540 h 2663"/>
                <a:gd name="T58" fmla="*/ 380 w 4665"/>
                <a:gd name="T59" fmla="*/ 2502 h 2663"/>
                <a:gd name="T60" fmla="*/ 362 w 4665"/>
                <a:gd name="T61" fmla="*/ 2460 h 2663"/>
                <a:gd name="T62" fmla="*/ 352 w 4665"/>
                <a:gd name="T63" fmla="*/ 2414 h 2663"/>
                <a:gd name="T64" fmla="*/ 3 w 4665"/>
                <a:gd name="T65" fmla="*/ 248 h 2663"/>
                <a:gd name="T66" fmla="*/ 0 w 4665"/>
                <a:gd name="T67" fmla="*/ 209 h 2663"/>
                <a:gd name="T68" fmla="*/ 0 w 4665"/>
                <a:gd name="T69" fmla="*/ 208 h 2663"/>
                <a:gd name="T70" fmla="*/ 3 w 4665"/>
                <a:gd name="T71" fmla="*/ 171 h 2663"/>
                <a:gd name="T72" fmla="*/ 13 w 4665"/>
                <a:gd name="T73" fmla="*/ 135 h 2663"/>
                <a:gd name="T74" fmla="*/ 29 w 4665"/>
                <a:gd name="T75" fmla="*/ 102 h 2663"/>
                <a:gd name="T76" fmla="*/ 49 w 4665"/>
                <a:gd name="T77" fmla="*/ 73 h 2663"/>
                <a:gd name="T78" fmla="*/ 74 w 4665"/>
                <a:gd name="T79" fmla="*/ 48 h 2663"/>
                <a:gd name="T80" fmla="*/ 104 w 4665"/>
                <a:gd name="T81" fmla="*/ 28 h 2663"/>
                <a:gd name="T82" fmla="*/ 137 w 4665"/>
                <a:gd name="T83" fmla="*/ 13 h 2663"/>
                <a:gd name="T84" fmla="*/ 174 w 4665"/>
                <a:gd name="T85" fmla="*/ 3 h 2663"/>
                <a:gd name="T86" fmla="*/ 214 w 4665"/>
                <a:gd name="T87" fmla="*/ 0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65" h="2663">
                  <a:moveTo>
                    <a:pt x="214" y="0"/>
                  </a:moveTo>
                  <a:lnTo>
                    <a:pt x="4021" y="0"/>
                  </a:lnTo>
                  <a:lnTo>
                    <a:pt x="4067" y="3"/>
                  </a:lnTo>
                  <a:lnTo>
                    <a:pt x="4111" y="16"/>
                  </a:lnTo>
                  <a:lnTo>
                    <a:pt x="4154" y="33"/>
                  </a:lnTo>
                  <a:lnTo>
                    <a:pt x="4193" y="59"/>
                  </a:lnTo>
                  <a:lnTo>
                    <a:pt x="4229" y="89"/>
                  </a:lnTo>
                  <a:lnTo>
                    <a:pt x="4259" y="124"/>
                  </a:lnTo>
                  <a:lnTo>
                    <a:pt x="4284" y="162"/>
                  </a:lnTo>
                  <a:lnTo>
                    <a:pt x="4303" y="204"/>
                  </a:lnTo>
                  <a:lnTo>
                    <a:pt x="4313" y="248"/>
                  </a:lnTo>
                  <a:lnTo>
                    <a:pt x="4662" y="2414"/>
                  </a:lnTo>
                  <a:lnTo>
                    <a:pt x="4665" y="2456"/>
                  </a:lnTo>
                  <a:lnTo>
                    <a:pt x="4662" y="2493"/>
                  </a:lnTo>
                  <a:lnTo>
                    <a:pt x="4652" y="2529"/>
                  </a:lnTo>
                  <a:lnTo>
                    <a:pt x="4636" y="2562"/>
                  </a:lnTo>
                  <a:lnTo>
                    <a:pt x="4616" y="2590"/>
                  </a:lnTo>
                  <a:lnTo>
                    <a:pt x="4590" y="2616"/>
                  </a:lnTo>
                  <a:lnTo>
                    <a:pt x="4560" y="2636"/>
                  </a:lnTo>
                  <a:lnTo>
                    <a:pt x="4527" y="2650"/>
                  </a:lnTo>
                  <a:lnTo>
                    <a:pt x="4490" y="2660"/>
                  </a:lnTo>
                  <a:lnTo>
                    <a:pt x="4450" y="2663"/>
                  </a:lnTo>
                  <a:lnTo>
                    <a:pt x="643" y="2663"/>
                  </a:lnTo>
                  <a:lnTo>
                    <a:pt x="597" y="2659"/>
                  </a:lnTo>
                  <a:lnTo>
                    <a:pt x="553" y="2648"/>
                  </a:lnTo>
                  <a:lnTo>
                    <a:pt x="510" y="2629"/>
                  </a:lnTo>
                  <a:lnTo>
                    <a:pt x="472" y="2605"/>
                  </a:lnTo>
                  <a:lnTo>
                    <a:pt x="436" y="2575"/>
                  </a:lnTo>
                  <a:lnTo>
                    <a:pt x="406" y="2540"/>
                  </a:lnTo>
                  <a:lnTo>
                    <a:pt x="380" y="2502"/>
                  </a:lnTo>
                  <a:lnTo>
                    <a:pt x="362" y="2460"/>
                  </a:lnTo>
                  <a:lnTo>
                    <a:pt x="352" y="2414"/>
                  </a:lnTo>
                  <a:lnTo>
                    <a:pt x="3" y="248"/>
                  </a:lnTo>
                  <a:lnTo>
                    <a:pt x="0" y="209"/>
                  </a:lnTo>
                  <a:lnTo>
                    <a:pt x="0" y="208"/>
                  </a:lnTo>
                  <a:lnTo>
                    <a:pt x="3" y="171"/>
                  </a:lnTo>
                  <a:lnTo>
                    <a:pt x="13" y="135"/>
                  </a:lnTo>
                  <a:lnTo>
                    <a:pt x="29" y="102"/>
                  </a:lnTo>
                  <a:lnTo>
                    <a:pt x="49" y="73"/>
                  </a:lnTo>
                  <a:lnTo>
                    <a:pt x="74" y="48"/>
                  </a:lnTo>
                  <a:lnTo>
                    <a:pt x="104" y="28"/>
                  </a:lnTo>
                  <a:lnTo>
                    <a:pt x="137" y="13"/>
                  </a:lnTo>
                  <a:lnTo>
                    <a:pt x="174" y="3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6C65B"/>
            </a:solidFill>
            <a:ln w="0">
              <a:solidFill>
                <a:srgbClr val="F6C6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" name="직사각형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0" y="857251"/>
            <a:ext cx="9144000" cy="728186"/>
            <a:chOff x="0" y="857251"/>
            <a:chExt cx="9144000" cy="728186"/>
          </a:xfrm>
        </p:grpSpPr>
        <p:sp>
          <p:nvSpPr>
            <p:cNvPr id="17" name="TextBox 16"/>
            <p:cNvSpPr txBox="1"/>
            <p:nvPr/>
          </p:nvSpPr>
          <p:spPr>
            <a:xfrm>
              <a:off x="1049937" y="1044095"/>
              <a:ext cx="6768199" cy="400110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IoT </a:t>
              </a:r>
              <a:r>
                <a:rPr lang="ko-KR" altLang="en-US" sz="2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로그인을 홍채인식으로 바꿔서 얻을 수 있는 효과는 무엇이 있을까</a:t>
              </a:r>
              <a:r>
                <a:rPr lang="en-US" altLang="ko-KR" sz="2000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</a:rPr>
                <a:t>?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0" y="857251"/>
              <a:ext cx="9144000" cy="728186"/>
            </a:xfrm>
            <a:prstGeom prst="rect">
              <a:avLst/>
            </a:prstGeom>
            <a:noFill/>
            <a:ln w="57150"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184389" y="1037964"/>
              <a:ext cx="371138" cy="366760"/>
              <a:chOff x="9291096" y="163448"/>
              <a:chExt cx="635934" cy="628431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291096" y="163448"/>
                <a:ext cx="547676" cy="547676"/>
              </a:xfrm>
              <a:prstGeom prst="ellips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2" name="직선 연결선 21"/>
              <p:cNvCxnSpPr>
                <a:stCxn id="21" idx="5"/>
              </p:cNvCxnSpPr>
              <p:nvPr/>
            </p:nvCxnSpPr>
            <p:spPr>
              <a:xfrm>
                <a:off x="9758567" y="630919"/>
                <a:ext cx="168463" cy="160960"/>
              </a:xfrm>
              <a:prstGeom prst="line">
                <a:avLst/>
              </a:prstGeom>
              <a:noFill/>
              <a:ln w="57150">
                <a:solidFill>
                  <a:srgbClr val="BFBFB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20" name="직선 연결선 19"/>
            <p:cNvCxnSpPr/>
            <p:nvPr/>
          </p:nvCxnSpPr>
          <p:spPr>
            <a:xfrm>
              <a:off x="857556" y="993302"/>
              <a:ext cx="0" cy="456085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/>
          <p:cNvGrpSpPr/>
          <p:nvPr/>
        </p:nvGrpSpPr>
        <p:grpSpPr>
          <a:xfrm>
            <a:off x="1015010" y="2243792"/>
            <a:ext cx="7113981" cy="1024187"/>
            <a:chOff x="1015010" y="2243792"/>
            <a:chExt cx="7113981" cy="1024187"/>
          </a:xfrm>
        </p:grpSpPr>
        <p:grpSp>
          <p:nvGrpSpPr>
            <p:cNvPr id="23" name="그룹 22"/>
            <p:cNvGrpSpPr/>
            <p:nvPr/>
          </p:nvGrpSpPr>
          <p:grpSpPr>
            <a:xfrm>
              <a:off x="1015010" y="2353406"/>
              <a:ext cx="975847" cy="743403"/>
              <a:chOff x="2700338" y="2001838"/>
              <a:chExt cx="3732213" cy="2843213"/>
            </a:xfrm>
          </p:grpSpPr>
          <p:sp>
            <p:nvSpPr>
              <p:cNvPr id="24" name="Freeform 6"/>
              <p:cNvSpPr>
                <a:spLocks/>
              </p:cNvSpPr>
              <p:nvPr/>
            </p:nvSpPr>
            <p:spPr bwMode="auto">
              <a:xfrm>
                <a:off x="3011488" y="2001838"/>
                <a:ext cx="3421063" cy="2843213"/>
              </a:xfrm>
              <a:custGeom>
                <a:avLst/>
                <a:gdLst>
                  <a:gd name="T0" fmla="*/ 631 w 4310"/>
                  <a:gd name="T1" fmla="*/ 0 h 3583"/>
                  <a:gd name="T2" fmla="*/ 1643 w 4310"/>
                  <a:gd name="T3" fmla="*/ 0 h 3583"/>
                  <a:gd name="T4" fmla="*/ 1689 w 4310"/>
                  <a:gd name="T5" fmla="*/ 5 h 3583"/>
                  <a:gd name="T6" fmla="*/ 1733 w 4310"/>
                  <a:gd name="T7" fmla="*/ 16 h 3583"/>
                  <a:gd name="T8" fmla="*/ 1776 w 4310"/>
                  <a:gd name="T9" fmla="*/ 35 h 3583"/>
                  <a:gd name="T10" fmla="*/ 1815 w 4310"/>
                  <a:gd name="T11" fmla="*/ 59 h 3583"/>
                  <a:gd name="T12" fmla="*/ 1850 w 4310"/>
                  <a:gd name="T13" fmla="*/ 89 h 3583"/>
                  <a:gd name="T14" fmla="*/ 1880 w 4310"/>
                  <a:gd name="T15" fmla="*/ 123 h 3583"/>
                  <a:gd name="T16" fmla="*/ 1905 w 4310"/>
                  <a:gd name="T17" fmla="*/ 164 h 3583"/>
                  <a:gd name="T18" fmla="*/ 1923 w 4310"/>
                  <a:gd name="T19" fmla="*/ 205 h 3583"/>
                  <a:gd name="T20" fmla="*/ 1933 w 4310"/>
                  <a:gd name="T21" fmla="*/ 249 h 3583"/>
                  <a:gd name="T22" fmla="*/ 1953 w 4310"/>
                  <a:gd name="T23" fmla="*/ 372 h 3583"/>
                  <a:gd name="T24" fmla="*/ 4058 w 4310"/>
                  <a:gd name="T25" fmla="*/ 372 h 3583"/>
                  <a:gd name="T26" fmla="*/ 4102 w 4310"/>
                  <a:gd name="T27" fmla="*/ 377 h 3583"/>
                  <a:gd name="T28" fmla="*/ 4145 w 4310"/>
                  <a:gd name="T29" fmla="*/ 388 h 3583"/>
                  <a:gd name="T30" fmla="*/ 4184 w 4310"/>
                  <a:gd name="T31" fmla="*/ 407 h 3583"/>
                  <a:gd name="T32" fmla="*/ 4220 w 4310"/>
                  <a:gd name="T33" fmla="*/ 431 h 3583"/>
                  <a:gd name="T34" fmla="*/ 4250 w 4310"/>
                  <a:gd name="T35" fmla="*/ 463 h 3583"/>
                  <a:gd name="T36" fmla="*/ 4275 w 4310"/>
                  <a:gd name="T37" fmla="*/ 497 h 3583"/>
                  <a:gd name="T38" fmla="*/ 4294 w 4310"/>
                  <a:gd name="T39" fmla="*/ 537 h 3583"/>
                  <a:gd name="T40" fmla="*/ 4305 w 4310"/>
                  <a:gd name="T41" fmla="*/ 578 h 3583"/>
                  <a:gd name="T42" fmla="*/ 4310 w 4310"/>
                  <a:gd name="T43" fmla="*/ 624 h 3583"/>
                  <a:gd name="T44" fmla="*/ 4310 w 4310"/>
                  <a:gd name="T45" fmla="*/ 3331 h 3583"/>
                  <a:gd name="T46" fmla="*/ 4305 w 4310"/>
                  <a:gd name="T47" fmla="*/ 3377 h 3583"/>
                  <a:gd name="T48" fmla="*/ 4294 w 4310"/>
                  <a:gd name="T49" fmla="*/ 3419 h 3583"/>
                  <a:gd name="T50" fmla="*/ 4275 w 4310"/>
                  <a:gd name="T51" fmla="*/ 3459 h 3583"/>
                  <a:gd name="T52" fmla="*/ 4250 w 4310"/>
                  <a:gd name="T53" fmla="*/ 3493 h 3583"/>
                  <a:gd name="T54" fmla="*/ 4220 w 4310"/>
                  <a:gd name="T55" fmla="*/ 3525 h 3583"/>
                  <a:gd name="T56" fmla="*/ 4184 w 4310"/>
                  <a:gd name="T57" fmla="*/ 3549 h 3583"/>
                  <a:gd name="T58" fmla="*/ 4145 w 4310"/>
                  <a:gd name="T59" fmla="*/ 3568 h 3583"/>
                  <a:gd name="T60" fmla="*/ 4102 w 4310"/>
                  <a:gd name="T61" fmla="*/ 3579 h 3583"/>
                  <a:gd name="T62" fmla="*/ 4058 w 4310"/>
                  <a:gd name="T63" fmla="*/ 3583 h 3583"/>
                  <a:gd name="T64" fmla="*/ 251 w 4310"/>
                  <a:gd name="T65" fmla="*/ 3583 h 3583"/>
                  <a:gd name="T66" fmla="*/ 205 w 4310"/>
                  <a:gd name="T67" fmla="*/ 3579 h 3583"/>
                  <a:gd name="T68" fmla="*/ 162 w 4310"/>
                  <a:gd name="T69" fmla="*/ 3568 h 3583"/>
                  <a:gd name="T70" fmla="*/ 124 w 4310"/>
                  <a:gd name="T71" fmla="*/ 3549 h 3583"/>
                  <a:gd name="T72" fmla="*/ 88 w 4310"/>
                  <a:gd name="T73" fmla="*/ 3525 h 3583"/>
                  <a:gd name="T74" fmla="*/ 58 w 4310"/>
                  <a:gd name="T75" fmla="*/ 3493 h 3583"/>
                  <a:gd name="T76" fmla="*/ 34 w 4310"/>
                  <a:gd name="T77" fmla="*/ 3459 h 3583"/>
                  <a:gd name="T78" fmla="*/ 15 w 4310"/>
                  <a:gd name="T79" fmla="*/ 3419 h 3583"/>
                  <a:gd name="T80" fmla="*/ 2 w 4310"/>
                  <a:gd name="T81" fmla="*/ 3377 h 3583"/>
                  <a:gd name="T82" fmla="*/ 0 w 4310"/>
                  <a:gd name="T83" fmla="*/ 3331 h 3583"/>
                  <a:gd name="T84" fmla="*/ 0 w 4310"/>
                  <a:gd name="T85" fmla="*/ 624 h 3583"/>
                  <a:gd name="T86" fmla="*/ 2 w 4310"/>
                  <a:gd name="T87" fmla="*/ 578 h 3583"/>
                  <a:gd name="T88" fmla="*/ 15 w 4310"/>
                  <a:gd name="T89" fmla="*/ 537 h 3583"/>
                  <a:gd name="T90" fmla="*/ 34 w 4310"/>
                  <a:gd name="T91" fmla="*/ 497 h 3583"/>
                  <a:gd name="T92" fmla="*/ 58 w 4310"/>
                  <a:gd name="T93" fmla="*/ 463 h 3583"/>
                  <a:gd name="T94" fmla="*/ 88 w 4310"/>
                  <a:gd name="T95" fmla="*/ 431 h 3583"/>
                  <a:gd name="T96" fmla="*/ 124 w 4310"/>
                  <a:gd name="T97" fmla="*/ 407 h 3583"/>
                  <a:gd name="T98" fmla="*/ 162 w 4310"/>
                  <a:gd name="T99" fmla="*/ 388 h 3583"/>
                  <a:gd name="T100" fmla="*/ 205 w 4310"/>
                  <a:gd name="T101" fmla="*/ 377 h 3583"/>
                  <a:gd name="T102" fmla="*/ 251 w 4310"/>
                  <a:gd name="T103" fmla="*/ 372 h 3583"/>
                  <a:gd name="T104" fmla="*/ 323 w 4310"/>
                  <a:gd name="T105" fmla="*/ 372 h 3583"/>
                  <a:gd name="T106" fmla="*/ 341 w 4310"/>
                  <a:gd name="T107" fmla="*/ 249 h 3583"/>
                  <a:gd name="T108" fmla="*/ 353 w 4310"/>
                  <a:gd name="T109" fmla="*/ 205 h 3583"/>
                  <a:gd name="T110" fmla="*/ 370 w 4310"/>
                  <a:gd name="T111" fmla="*/ 164 h 3583"/>
                  <a:gd name="T112" fmla="*/ 395 w 4310"/>
                  <a:gd name="T113" fmla="*/ 123 h 3583"/>
                  <a:gd name="T114" fmla="*/ 425 w 4310"/>
                  <a:gd name="T115" fmla="*/ 89 h 3583"/>
                  <a:gd name="T116" fmla="*/ 460 w 4310"/>
                  <a:gd name="T117" fmla="*/ 59 h 3583"/>
                  <a:gd name="T118" fmla="*/ 500 w 4310"/>
                  <a:gd name="T119" fmla="*/ 35 h 3583"/>
                  <a:gd name="T120" fmla="*/ 541 w 4310"/>
                  <a:gd name="T121" fmla="*/ 16 h 3583"/>
                  <a:gd name="T122" fmla="*/ 585 w 4310"/>
                  <a:gd name="T123" fmla="*/ 5 h 3583"/>
                  <a:gd name="T124" fmla="*/ 631 w 4310"/>
                  <a:gd name="T125" fmla="*/ 0 h 3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10" h="3583">
                    <a:moveTo>
                      <a:pt x="631" y="0"/>
                    </a:moveTo>
                    <a:lnTo>
                      <a:pt x="1643" y="0"/>
                    </a:lnTo>
                    <a:lnTo>
                      <a:pt x="1689" y="5"/>
                    </a:lnTo>
                    <a:lnTo>
                      <a:pt x="1733" y="16"/>
                    </a:lnTo>
                    <a:lnTo>
                      <a:pt x="1776" y="35"/>
                    </a:lnTo>
                    <a:lnTo>
                      <a:pt x="1815" y="59"/>
                    </a:lnTo>
                    <a:lnTo>
                      <a:pt x="1850" y="89"/>
                    </a:lnTo>
                    <a:lnTo>
                      <a:pt x="1880" y="123"/>
                    </a:lnTo>
                    <a:lnTo>
                      <a:pt x="1905" y="164"/>
                    </a:lnTo>
                    <a:lnTo>
                      <a:pt x="1923" y="205"/>
                    </a:lnTo>
                    <a:lnTo>
                      <a:pt x="1933" y="249"/>
                    </a:lnTo>
                    <a:lnTo>
                      <a:pt x="1953" y="372"/>
                    </a:lnTo>
                    <a:lnTo>
                      <a:pt x="4058" y="372"/>
                    </a:lnTo>
                    <a:lnTo>
                      <a:pt x="4102" y="377"/>
                    </a:lnTo>
                    <a:lnTo>
                      <a:pt x="4145" y="388"/>
                    </a:lnTo>
                    <a:lnTo>
                      <a:pt x="4184" y="407"/>
                    </a:lnTo>
                    <a:lnTo>
                      <a:pt x="4220" y="431"/>
                    </a:lnTo>
                    <a:lnTo>
                      <a:pt x="4250" y="463"/>
                    </a:lnTo>
                    <a:lnTo>
                      <a:pt x="4275" y="497"/>
                    </a:lnTo>
                    <a:lnTo>
                      <a:pt x="4294" y="537"/>
                    </a:lnTo>
                    <a:lnTo>
                      <a:pt x="4305" y="578"/>
                    </a:lnTo>
                    <a:lnTo>
                      <a:pt x="4310" y="624"/>
                    </a:lnTo>
                    <a:lnTo>
                      <a:pt x="4310" y="3331"/>
                    </a:lnTo>
                    <a:lnTo>
                      <a:pt x="4305" y="3377"/>
                    </a:lnTo>
                    <a:lnTo>
                      <a:pt x="4294" y="3419"/>
                    </a:lnTo>
                    <a:lnTo>
                      <a:pt x="4275" y="3459"/>
                    </a:lnTo>
                    <a:lnTo>
                      <a:pt x="4250" y="3493"/>
                    </a:lnTo>
                    <a:lnTo>
                      <a:pt x="4220" y="3525"/>
                    </a:lnTo>
                    <a:lnTo>
                      <a:pt x="4184" y="3549"/>
                    </a:lnTo>
                    <a:lnTo>
                      <a:pt x="4145" y="3568"/>
                    </a:lnTo>
                    <a:lnTo>
                      <a:pt x="4102" y="3579"/>
                    </a:lnTo>
                    <a:lnTo>
                      <a:pt x="4058" y="3583"/>
                    </a:lnTo>
                    <a:lnTo>
                      <a:pt x="251" y="3583"/>
                    </a:lnTo>
                    <a:lnTo>
                      <a:pt x="205" y="3579"/>
                    </a:lnTo>
                    <a:lnTo>
                      <a:pt x="162" y="3568"/>
                    </a:lnTo>
                    <a:lnTo>
                      <a:pt x="124" y="3549"/>
                    </a:lnTo>
                    <a:lnTo>
                      <a:pt x="88" y="3525"/>
                    </a:lnTo>
                    <a:lnTo>
                      <a:pt x="58" y="3493"/>
                    </a:lnTo>
                    <a:lnTo>
                      <a:pt x="34" y="3459"/>
                    </a:lnTo>
                    <a:lnTo>
                      <a:pt x="15" y="3419"/>
                    </a:lnTo>
                    <a:lnTo>
                      <a:pt x="2" y="3377"/>
                    </a:lnTo>
                    <a:lnTo>
                      <a:pt x="0" y="3331"/>
                    </a:lnTo>
                    <a:lnTo>
                      <a:pt x="0" y="624"/>
                    </a:lnTo>
                    <a:lnTo>
                      <a:pt x="2" y="578"/>
                    </a:lnTo>
                    <a:lnTo>
                      <a:pt x="15" y="537"/>
                    </a:lnTo>
                    <a:lnTo>
                      <a:pt x="34" y="497"/>
                    </a:lnTo>
                    <a:lnTo>
                      <a:pt x="58" y="463"/>
                    </a:lnTo>
                    <a:lnTo>
                      <a:pt x="88" y="431"/>
                    </a:lnTo>
                    <a:lnTo>
                      <a:pt x="124" y="407"/>
                    </a:lnTo>
                    <a:lnTo>
                      <a:pt x="162" y="388"/>
                    </a:lnTo>
                    <a:lnTo>
                      <a:pt x="205" y="377"/>
                    </a:lnTo>
                    <a:lnTo>
                      <a:pt x="251" y="372"/>
                    </a:lnTo>
                    <a:lnTo>
                      <a:pt x="323" y="372"/>
                    </a:lnTo>
                    <a:lnTo>
                      <a:pt x="341" y="249"/>
                    </a:lnTo>
                    <a:lnTo>
                      <a:pt x="353" y="205"/>
                    </a:lnTo>
                    <a:lnTo>
                      <a:pt x="370" y="164"/>
                    </a:lnTo>
                    <a:lnTo>
                      <a:pt x="395" y="123"/>
                    </a:lnTo>
                    <a:lnTo>
                      <a:pt x="425" y="89"/>
                    </a:lnTo>
                    <a:lnTo>
                      <a:pt x="460" y="59"/>
                    </a:lnTo>
                    <a:lnTo>
                      <a:pt x="500" y="35"/>
                    </a:lnTo>
                    <a:lnTo>
                      <a:pt x="541" y="16"/>
                    </a:lnTo>
                    <a:lnTo>
                      <a:pt x="585" y="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rgbClr val="FFA400"/>
              </a:solidFill>
              <a:ln w="0">
                <a:solidFill>
                  <a:srgbClr val="FFA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Rectangle 7"/>
              <p:cNvSpPr>
                <a:spLocks noChangeArrowheads="1"/>
              </p:cNvSpPr>
              <p:nvPr/>
            </p:nvSpPr>
            <p:spPr bwMode="auto">
              <a:xfrm>
                <a:off x="3195638" y="2513013"/>
                <a:ext cx="2995613" cy="203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8"/>
              <p:cNvSpPr>
                <a:spLocks/>
              </p:cNvSpPr>
              <p:nvPr/>
            </p:nvSpPr>
            <p:spPr bwMode="auto">
              <a:xfrm>
                <a:off x="2700338" y="2732088"/>
                <a:ext cx="3702050" cy="2112963"/>
              </a:xfrm>
              <a:custGeom>
                <a:avLst/>
                <a:gdLst>
                  <a:gd name="T0" fmla="*/ 214 w 4665"/>
                  <a:gd name="T1" fmla="*/ 0 h 2663"/>
                  <a:gd name="T2" fmla="*/ 4021 w 4665"/>
                  <a:gd name="T3" fmla="*/ 0 h 2663"/>
                  <a:gd name="T4" fmla="*/ 4067 w 4665"/>
                  <a:gd name="T5" fmla="*/ 3 h 2663"/>
                  <a:gd name="T6" fmla="*/ 4111 w 4665"/>
                  <a:gd name="T7" fmla="*/ 16 h 2663"/>
                  <a:gd name="T8" fmla="*/ 4154 w 4665"/>
                  <a:gd name="T9" fmla="*/ 33 h 2663"/>
                  <a:gd name="T10" fmla="*/ 4193 w 4665"/>
                  <a:gd name="T11" fmla="*/ 59 h 2663"/>
                  <a:gd name="T12" fmla="*/ 4229 w 4665"/>
                  <a:gd name="T13" fmla="*/ 89 h 2663"/>
                  <a:gd name="T14" fmla="*/ 4259 w 4665"/>
                  <a:gd name="T15" fmla="*/ 124 h 2663"/>
                  <a:gd name="T16" fmla="*/ 4284 w 4665"/>
                  <a:gd name="T17" fmla="*/ 162 h 2663"/>
                  <a:gd name="T18" fmla="*/ 4303 w 4665"/>
                  <a:gd name="T19" fmla="*/ 204 h 2663"/>
                  <a:gd name="T20" fmla="*/ 4313 w 4665"/>
                  <a:gd name="T21" fmla="*/ 248 h 2663"/>
                  <a:gd name="T22" fmla="*/ 4662 w 4665"/>
                  <a:gd name="T23" fmla="*/ 2414 h 2663"/>
                  <a:gd name="T24" fmla="*/ 4665 w 4665"/>
                  <a:gd name="T25" fmla="*/ 2456 h 2663"/>
                  <a:gd name="T26" fmla="*/ 4662 w 4665"/>
                  <a:gd name="T27" fmla="*/ 2493 h 2663"/>
                  <a:gd name="T28" fmla="*/ 4652 w 4665"/>
                  <a:gd name="T29" fmla="*/ 2529 h 2663"/>
                  <a:gd name="T30" fmla="*/ 4636 w 4665"/>
                  <a:gd name="T31" fmla="*/ 2562 h 2663"/>
                  <a:gd name="T32" fmla="*/ 4616 w 4665"/>
                  <a:gd name="T33" fmla="*/ 2590 h 2663"/>
                  <a:gd name="T34" fmla="*/ 4590 w 4665"/>
                  <a:gd name="T35" fmla="*/ 2616 h 2663"/>
                  <a:gd name="T36" fmla="*/ 4560 w 4665"/>
                  <a:gd name="T37" fmla="*/ 2636 h 2663"/>
                  <a:gd name="T38" fmla="*/ 4527 w 4665"/>
                  <a:gd name="T39" fmla="*/ 2650 h 2663"/>
                  <a:gd name="T40" fmla="*/ 4490 w 4665"/>
                  <a:gd name="T41" fmla="*/ 2660 h 2663"/>
                  <a:gd name="T42" fmla="*/ 4450 w 4665"/>
                  <a:gd name="T43" fmla="*/ 2663 h 2663"/>
                  <a:gd name="T44" fmla="*/ 643 w 4665"/>
                  <a:gd name="T45" fmla="*/ 2663 h 2663"/>
                  <a:gd name="T46" fmla="*/ 597 w 4665"/>
                  <a:gd name="T47" fmla="*/ 2659 h 2663"/>
                  <a:gd name="T48" fmla="*/ 553 w 4665"/>
                  <a:gd name="T49" fmla="*/ 2648 h 2663"/>
                  <a:gd name="T50" fmla="*/ 510 w 4665"/>
                  <a:gd name="T51" fmla="*/ 2629 h 2663"/>
                  <a:gd name="T52" fmla="*/ 472 w 4665"/>
                  <a:gd name="T53" fmla="*/ 2605 h 2663"/>
                  <a:gd name="T54" fmla="*/ 436 w 4665"/>
                  <a:gd name="T55" fmla="*/ 2575 h 2663"/>
                  <a:gd name="T56" fmla="*/ 406 w 4665"/>
                  <a:gd name="T57" fmla="*/ 2540 h 2663"/>
                  <a:gd name="T58" fmla="*/ 380 w 4665"/>
                  <a:gd name="T59" fmla="*/ 2502 h 2663"/>
                  <a:gd name="T60" fmla="*/ 362 w 4665"/>
                  <a:gd name="T61" fmla="*/ 2460 h 2663"/>
                  <a:gd name="T62" fmla="*/ 352 w 4665"/>
                  <a:gd name="T63" fmla="*/ 2414 h 2663"/>
                  <a:gd name="T64" fmla="*/ 3 w 4665"/>
                  <a:gd name="T65" fmla="*/ 248 h 2663"/>
                  <a:gd name="T66" fmla="*/ 0 w 4665"/>
                  <a:gd name="T67" fmla="*/ 209 h 2663"/>
                  <a:gd name="T68" fmla="*/ 0 w 4665"/>
                  <a:gd name="T69" fmla="*/ 208 h 2663"/>
                  <a:gd name="T70" fmla="*/ 3 w 4665"/>
                  <a:gd name="T71" fmla="*/ 171 h 2663"/>
                  <a:gd name="T72" fmla="*/ 13 w 4665"/>
                  <a:gd name="T73" fmla="*/ 135 h 2663"/>
                  <a:gd name="T74" fmla="*/ 29 w 4665"/>
                  <a:gd name="T75" fmla="*/ 102 h 2663"/>
                  <a:gd name="T76" fmla="*/ 49 w 4665"/>
                  <a:gd name="T77" fmla="*/ 73 h 2663"/>
                  <a:gd name="T78" fmla="*/ 74 w 4665"/>
                  <a:gd name="T79" fmla="*/ 48 h 2663"/>
                  <a:gd name="T80" fmla="*/ 104 w 4665"/>
                  <a:gd name="T81" fmla="*/ 28 h 2663"/>
                  <a:gd name="T82" fmla="*/ 137 w 4665"/>
                  <a:gd name="T83" fmla="*/ 13 h 2663"/>
                  <a:gd name="T84" fmla="*/ 174 w 4665"/>
                  <a:gd name="T85" fmla="*/ 3 h 2663"/>
                  <a:gd name="T86" fmla="*/ 214 w 4665"/>
                  <a:gd name="T87" fmla="*/ 0 h 2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665" h="2663">
                    <a:moveTo>
                      <a:pt x="214" y="0"/>
                    </a:moveTo>
                    <a:lnTo>
                      <a:pt x="4021" y="0"/>
                    </a:lnTo>
                    <a:lnTo>
                      <a:pt x="4067" y="3"/>
                    </a:lnTo>
                    <a:lnTo>
                      <a:pt x="4111" y="16"/>
                    </a:lnTo>
                    <a:lnTo>
                      <a:pt x="4154" y="33"/>
                    </a:lnTo>
                    <a:lnTo>
                      <a:pt x="4193" y="59"/>
                    </a:lnTo>
                    <a:lnTo>
                      <a:pt x="4229" y="89"/>
                    </a:lnTo>
                    <a:lnTo>
                      <a:pt x="4259" y="124"/>
                    </a:lnTo>
                    <a:lnTo>
                      <a:pt x="4284" y="162"/>
                    </a:lnTo>
                    <a:lnTo>
                      <a:pt x="4303" y="204"/>
                    </a:lnTo>
                    <a:lnTo>
                      <a:pt x="4313" y="248"/>
                    </a:lnTo>
                    <a:lnTo>
                      <a:pt x="4662" y="2414"/>
                    </a:lnTo>
                    <a:lnTo>
                      <a:pt x="4665" y="2456"/>
                    </a:lnTo>
                    <a:lnTo>
                      <a:pt x="4662" y="2493"/>
                    </a:lnTo>
                    <a:lnTo>
                      <a:pt x="4652" y="2529"/>
                    </a:lnTo>
                    <a:lnTo>
                      <a:pt x="4636" y="2562"/>
                    </a:lnTo>
                    <a:lnTo>
                      <a:pt x="4616" y="2590"/>
                    </a:lnTo>
                    <a:lnTo>
                      <a:pt x="4590" y="2616"/>
                    </a:lnTo>
                    <a:lnTo>
                      <a:pt x="4560" y="2636"/>
                    </a:lnTo>
                    <a:lnTo>
                      <a:pt x="4527" y="2650"/>
                    </a:lnTo>
                    <a:lnTo>
                      <a:pt x="4490" y="2660"/>
                    </a:lnTo>
                    <a:lnTo>
                      <a:pt x="4450" y="2663"/>
                    </a:lnTo>
                    <a:lnTo>
                      <a:pt x="643" y="2663"/>
                    </a:lnTo>
                    <a:lnTo>
                      <a:pt x="597" y="2659"/>
                    </a:lnTo>
                    <a:lnTo>
                      <a:pt x="553" y="2648"/>
                    </a:lnTo>
                    <a:lnTo>
                      <a:pt x="510" y="2629"/>
                    </a:lnTo>
                    <a:lnTo>
                      <a:pt x="472" y="2605"/>
                    </a:lnTo>
                    <a:lnTo>
                      <a:pt x="436" y="2575"/>
                    </a:lnTo>
                    <a:lnTo>
                      <a:pt x="406" y="2540"/>
                    </a:lnTo>
                    <a:lnTo>
                      <a:pt x="380" y="2502"/>
                    </a:lnTo>
                    <a:lnTo>
                      <a:pt x="362" y="2460"/>
                    </a:lnTo>
                    <a:lnTo>
                      <a:pt x="352" y="2414"/>
                    </a:lnTo>
                    <a:lnTo>
                      <a:pt x="3" y="248"/>
                    </a:lnTo>
                    <a:lnTo>
                      <a:pt x="0" y="209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5"/>
                    </a:lnTo>
                    <a:lnTo>
                      <a:pt x="29" y="102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4" y="28"/>
                    </a:lnTo>
                    <a:lnTo>
                      <a:pt x="137" y="13"/>
                    </a:lnTo>
                    <a:lnTo>
                      <a:pt x="174" y="3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F6C65B"/>
              </a:solidFill>
              <a:ln w="0">
                <a:solidFill>
                  <a:srgbClr val="F6C6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2181351" y="2243792"/>
              <a:ext cx="5947640" cy="1024187"/>
              <a:chOff x="1986837" y="2155301"/>
              <a:chExt cx="5947640" cy="1024187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1986837" y="2155301"/>
                <a:ext cx="1563248" cy="461665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EB" panose="02020603020101020101" pitchFamily="18" charset="-127"/>
                    <a:ea typeface="08서울남산체 EB" panose="02020603020101020101" pitchFamily="18" charset="-127"/>
                  </a:rPr>
                  <a:t>사생활 보호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986837" y="2533157"/>
                <a:ext cx="5947640" cy="646331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r>
                  <a:rPr lang="ko-KR" altLang="en-US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번호만 입력해서 로그인 하는 간단한 방법이 아니라 더 높은 보안시스템인 생체인식을 활용해서 회원정보를 더 안전하게 보호할 수 있다</a:t>
                </a:r>
                <a:r>
                  <a:rPr lang="en-US" altLang="ko-KR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. </a:t>
                </a:r>
              </a:p>
            </p:txBody>
          </p:sp>
        </p:grpSp>
      </p:grpSp>
      <p:grpSp>
        <p:nvGrpSpPr>
          <p:cNvPr id="57" name="그룹 56"/>
          <p:cNvGrpSpPr/>
          <p:nvPr/>
        </p:nvGrpSpPr>
        <p:grpSpPr>
          <a:xfrm>
            <a:off x="1015010" y="3643967"/>
            <a:ext cx="7113981" cy="1024187"/>
            <a:chOff x="1015010" y="2243792"/>
            <a:chExt cx="7113981" cy="1024187"/>
          </a:xfrm>
        </p:grpSpPr>
        <p:grpSp>
          <p:nvGrpSpPr>
            <p:cNvPr id="58" name="그룹 57"/>
            <p:cNvGrpSpPr/>
            <p:nvPr/>
          </p:nvGrpSpPr>
          <p:grpSpPr>
            <a:xfrm>
              <a:off x="1015010" y="2353406"/>
              <a:ext cx="975847" cy="743403"/>
              <a:chOff x="2700338" y="2001838"/>
              <a:chExt cx="3732213" cy="2843213"/>
            </a:xfrm>
          </p:grpSpPr>
          <p:sp>
            <p:nvSpPr>
              <p:cNvPr id="62" name="Freeform 6"/>
              <p:cNvSpPr>
                <a:spLocks/>
              </p:cNvSpPr>
              <p:nvPr/>
            </p:nvSpPr>
            <p:spPr bwMode="auto">
              <a:xfrm>
                <a:off x="3011488" y="2001838"/>
                <a:ext cx="3421063" cy="2843213"/>
              </a:xfrm>
              <a:custGeom>
                <a:avLst/>
                <a:gdLst>
                  <a:gd name="T0" fmla="*/ 631 w 4310"/>
                  <a:gd name="T1" fmla="*/ 0 h 3583"/>
                  <a:gd name="T2" fmla="*/ 1643 w 4310"/>
                  <a:gd name="T3" fmla="*/ 0 h 3583"/>
                  <a:gd name="T4" fmla="*/ 1689 w 4310"/>
                  <a:gd name="T5" fmla="*/ 5 h 3583"/>
                  <a:gd name="T6" fmla="*/ 1733 w 4310"/>
                  <a:gd name="T7" fmla="*/ 16 h 3583"/>
                  <a:gd name="T8" fmla="*/ 1776 w 4310"/>
                  <a:gd name="T9" fmla="*/ 35 h 3583"/>
                  <a:gd name="T10" fmla="*/ 1815 w 4310"/>
                  <a:gd name="T11" fmla="*/ 59 h 3583"/>
                  <a:gd name="T12" fmla="*/ 1850 w 4310"/>
                  <a:gd name="T13" fmla="*/ 89 h 3583"/>
                  <a:gd name="T14" fmla="*/ 1880 w 4310"/>
                  <a:gd name="T15" fmla="*/ 123 h 3583"/>
                  <a:gd name="T16" fmla="*/ 1905 w 4310"/>
                  <a:gd name="T17" fmla="*/ 164 h 3583"/>
                  <a:gd name="T18" fmla="*/ 1923 w 4310"/>
                  <a:gd name="T19" fmla="*/ 205 h 3583"/>
                  <a:gd name="T20" fmla="*/ 1933 w 4310"/>
                  <a:gd name="T21" fmla="*/ 249 h 3583"/>
                  <a:gd name="T22" fmla="*/ 1953 w 4310"/>
                  <a:gd name="T23" fmla="*/ 372 h 3583"/>
                  <a:gd name="T24" fmla="*/ 4058 w 4310"/>
                  <a:gd name="T25" fmla="*/ 372 h 3583"/>
                  <a:gd name="T26" fmla="*/ 4102 w 4310"/>
                  <a:gd name="T27" fmla="*/ 377 h 3583"/>
                  <a:gd name="T28" fmla="*/ 4145 w 4310"/>
                  <a:gd name="T29" fmla="*/ 388 h 3583"/>
                  <a:gd name="T30" fmla="*/ 4184 w 4310"/>
                  <a:gd name="T31" fmla="*/ 407 h 3583"/>
                  <a:gd name="T32" fmla="*/ 4220 w 4310"/>
                  <a:gd name="T33" fmla="*/ 431 h 3583"/>
                  <a:gd name="T34" fmla="*/ 4250 w 4310"/>
                  <a:gd name="T35" fmla="*/ 463 h 3583"/>
                  <a:gd name="T36" fmla="*/ 4275 w 4310"/>
                  <a:gd name="T37" fmla="*/ 497 h 3583"/>
                  <a:gd name="T38" fmla="*/ 4294 w 4310"/>
                  <a:gd name="T39" fmla="*/ 537 h 3583"/>
                  <a:gd name="T40" fmla="*/ 4305 w 4310"/>
                  <a:gd name="T41" fmla="*/ 578 h 3583"/>
                  <a:gd name="T42" fmla="*/ 4310 w 4310"/>
                  <a:gd name="T43" fmla="*/ 624 h 3583"/>
                  <a:gd name="T44" fmla="*/ 4310 w 4310"/>
                  <a:gd name="T45" fmla="*/ 3331 h 3583"/>
                  <a:gd name="T46" fmla="*/ 4305 w 4310"/>
                  <a:gd name="T47" fmla="*/ 3377 h 3583"/>
                  <a:gd name="T48" fmla="*/ 4294 w 4310"/>
                  <a:gd name="T49" fmla="*/ 3419 h 3583"/>
                  <a:gd name="T50" fmla="*/ 4275 w 4310"/>
                  <a:gd name="T51" fmla="*/ 3459 h 3583"/>
                  <a:gd name="T52" fmla="*/ 4250 w 4310"/>
                  <a:gd name="T53" fmla="*/ 3493 h 3583"/>
                  <a:gd name="T54" fmla="*/ 4220 w 4310"/>
                  <a:gd name="T55" fmla="*/ 3525 h 3583"/>
                  <a:gd name="T56" fmla="*/ 4184 w 4310"/>
                  <a:gd name="T57" fmla="*/ 3549 h 3583"/>
                  <a:gd name="T58" fmla="*/ 4145 w 4310"/>
                  <a:gd name="T59" fmla="*/ 3568 h 3583"/>
                  <a:gd name="T60" fmla="*/ 4102 w 4310"/>
                  <a:gd name="T61" fmla="*/ 3579 h 3583"/>
                  <a:gd name="T62" fmla="*/ 4058 w 4310"/>
                  <a:gd name="T63" fmla="*/ 3583 h 3583"/>
                  <a:gd name="T64" fmla="*/ 251 w 4310"/>
                  <a:gd name="T65" fmla="*/ 3583 h 3583"/>
                  <a:gd name="T66" fmla="*/ 205 w 4310"/>
                  <a:gd name="T67" fmla="*/ 3579 h 3583"/>
                  <a:gd name="T68" fmla="*/ 162 w 4310"/>
                  <a:gd name="T69" fmla="*/ 3568 h 3583"/>
                  <a:gd name="T70" fmla="*/ 124 w 4310"/>
                  <a:gd name="T71" fmla="*/ 3549 h 3583"/>
                  <a:gd name="T72" fmla="*/ 88 w 4310"/>
                  <a:gd name="T73" fmla="*/ 3525 h 3583"/>
                  <a:gd name="T74" fmla="*/ 58 w 4310"/>
                  <a:gd name="T75" fmla="*/ 3493 h 3583"/>
                  <a:gd name="T76" fmla="*/ 34 w 4310"/>
                  <a:gd name="T77" fmla="*/ 3459 h 3583"/>
                  <a:gd name="T78" fmla="*/ 15 w 4310"/>
                  <a:gd name="T79" fmla="*/ 3419 h 3583"/>
                  <a:gd name="T80" fmla="*/ 2 w 4310"/>
                  <a:gd name="T81" fmla="*/ 3377 h 3583"/>
                  <a:gd name="T82" fmla="*/ 0 w 4310"/>
                  <a:gd name="T83" fmla="*/ 3331 h 3583"/>
                  <a:gd name="T84" fmla="*/ 0 w 4310"/>
                  <a:gd name="T85" fmla="*/ 624 h 3583"/>
                  <a:gd name="T86" fmla="*/ 2 w 4310"/>
                  <a:gd name="T87" fmla="*/ 578 h 3583"/>
                  <a:gd name="T88" fmla="*/ 15 w 4310"/>
                  <a:gd name="T89" fmla="*/ 537 h 3583"/>
                  <a:gd name="T90" fmla="*/ 34 w 4310"/>
                  <a:gd name="T91" fmla="*/ 497 h 3583"/>
                  <a:gd name="T92" fmla="*/ 58 w 4310"/>
                  <a:gd name="T93" fmla="*/ 463 h 3583"/>
                  <a:gd name="T94" fmla="*/ 88 w 4310"/>
                  <a:gd name="T95" fmla="*/ 431 h 3583"/>
                  <a:gd name="T96" fmla="*/ 124 w 4310"/>
                  <a:gd name="T97" fmla="*/ 407 h 3583"/>
                  <a:gd name="T98" fmla="*/ 162 w 4310"/>
                  <a:gd name="T99" fmla="*/ 388 h 3583"/>
                  <a:gd name="T100" fmla="*/ 205 w 4310"/>
                  <a:gd name="T101" fmla="*/ 377 h 3583"/>
                  <a:gd name="T102" fmla="*/ 251 w 4310"/>
                  <a:gd name="T103" fmla="*/ 372 h 3583"/>
                  <a:gd name="T104" fmla="*/ 323 w 4310"/>
                  <a:gd name="T105" fmla="*/ 372 h 3583"/>
                  <a:gd name="T106" fmla="*/ 341 w 4310"/>
                  <a:gd name="T107" fmla="*/ 249 h 3583"/>
                  <a:gd name="T108" fmla="*/ 353 w 4310"/>
                  <a:gd name="T109" fmla="*/ 205 h 3583"/>
                  <a:gd name="T110" fmla="*/ 370 w 4310"/>
                  <a:gd name="T111" fmla="*/ 164 h 3583"/>
                  <a:gd name="T112" fmla="*/ 395 w 4310"/>
                  <a:gd name="T113" fmla="*/ 123 h 3583"/>
                  <a:gd name="T114" fmla="*/ 425 w 4310"/>
                  <a:gd name="T115" fmla="*/ 89 h 3583"/>
                  <a:gd name="T116" fmla="*/ 460 w 4310"/>
                  <a:gd name="T117" fmla="*/ 59 h 3583"/>
                  <a:gd name="T118" fmla="*/ 500 w 4310"/>
                  <a:gd name="T119" fmla="*/ 35 h 3583"/>
                  <a:gd name="T120" fmla="*/ 541 w 4310"/>
                  <a:gd name="T121" fmla="*/ 16 h 3583"/>
                  <a:gd name="T122" fmla="*/ 585 w 4310"/>
                  <a:gd name="T123" fmla="*/ 5 h 3583"/>
                  <a:gd name="T124" fmla="*/ 631 w 4310"/>
                  <a:gd name="T125" fmla="*/ 0 h 3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10" h="3583">
                    <a:moveTo>
                      <a:pt x="631" y="0"/>
                    </a:moveTo>
                    <a:lnTo>
                      <a:pt x="1643" y="0"/>
                    </a:lnTo>
                    <a:lnTo>
                      <a:pt x="1689" y="5"/>
                    </a:lnTo>
                    <a:lnTo>
                      <a:pt x="1733" y="16"/>
                    </a:lnTo>
                    <a:lnTo>
                      <a:pt x="1776" y="35"/>
                    </a:lnTo>
                    <a:lnTo>
                      <a:pt x="1815" y="59"/>
                    </a:lnTo>
                    <a:lnTo>
                      <a:pt x="1850" y="89"/>
                    </a:lnTo>
                    <a:lnTo>
                      <a:pt x="1880" y="123"/>
                    </a:lnTo>
                    <a:lnTo>
                      <a:pt x="1905" y="164"/>
                    </a:lnTo>
                    <a:lnTo>
                      <a:pt x="1923" y="205"/>
                    </a:lnTo>
                    <a:lnTo>
                      <a:pt x="1933" y="249"/>
                    </a:lnTo>
                    <a:lnTo>
                      <a:pt x="1953" y="372"/>
                    </a:lnTo>
                    <a:lnTo>
                      <a:pt x="4058" y="372"/>
                    </a:lnTo>
                    <a:lnTo>
                      <a:pt x="4102" y="377"/>
                    </a:lnTo>
                    <a:lnTo>
                      <a:pt x="4145" y="388"/>
                    </a:lnTo>
                    <a:lnTo>
                      <a:pt x="4184" y="407"/>
                    </a:lnTo>
                    <a:lnTo>
                      <a:pt x="4220" y="431"/>
                    </a:lnTo>
                    <a:lnTo>
                      <a:pt x="4250" y="463"/>
                    </a:lnTo>
                    <a:lnTo>
                      <a:pt x="4275" y="497"/>
                    </a:lnTo>
                    <a:lnTo>
                      <a:pt x="4294" y="537"/>
                    </a:lnTo>
                    <a:lnTo>
                      <a:pt x="4305" y="578"/>
                    </a:lnTo>
                    <a:lnTo>
                      <a:pt x="4310" y="624"/>
                    </a:lnTo>
                    <a:lnTo>
                      <a:pt x="4310" y="3331"/>
                    </a:lnTo>
                    <a:lnTo>
                      <a:pt x="4305" y="3377"/>
                    </a:lnTo>
                    <a:lnTo>
                      <a:pt x="4294" y="3419"/>
                    </a:lnTo>
                    <a:lnTo>
                      <a:pt x="4275" y="3459"/>
                    </a:lnTo>
                    <a:lnTo>
                      <a:pt x="4250" y="3493"/>
                    </a:lnTo>
                    <a:lnTo>
                      <a:pt x="4220" y="3525"/>
                    </a:lnTo>
                    <a:lnTo>
                      <a:pt x="4184" y="3549"/>
                    </a:lnTo>
                    <a:lnTo>
                      <a:pt x="4145" y="3568"/>
                    </a:lnTo>
                    <a:lnTo>
                      <a:pt x="4102" y="3579"/>
                    </a:lnTo>
                    <a:lnTo>
                      <a:pt x="4058" y="3583"/>
                    </a:lnTo>
                    <a:lnTo>
                      <a:pt x="251" y="3583"/>
                    </a:lnTo>
                    <a:lnTo>
                      <a:pt x="205" y="3579"/>
                    </a:lnTo>
                    <a:lnTo>
                      <a:pt x="162" y="3568"/>
                    </a:lnTo>
                    <a:lnTo>
                      <a:pt x="124" y="3549"/>
                    </a:lnTo>
                    <a:lnTo>
                      <a:pt x="88" y="3525"/>
                    </a:lnTo>
                    <a:lnTo>
                      <a:pt x="58" y="3493"/>
                    </a:lnTo>
                    <a:lnTo>
                      <a:pt x="34" y="3459"/>
                    </a:lnTo>
                    <a:lnTo>
                      <a:pt x="15" y="3419"/>
                    </a:lnTo>
                    <a:lnTo>
                      <a:pt x="2" y="3377"/>
                    </a:lnTo>
                    <a:lnTo>
                      <a:pt x="0" y="3331"/>
                    </a:lnTo>
                    <a:lnTo>
                      <a:pt x="0" y="624"/>
                    </a:lnTo>
                    <a:lnTo>
                      <a:pt x="2" y="578"/>
                    </a:lnTo>
                    <a:lnTo>
                      <a:pt x="15" y="537"/>
                    </a:lnTo>
                    <a:lnTo>
                      <a:pt x="34" y="497"/>
                    </a:lnTo>
                    <a:lnTo>
                      <a:pt x="58" y="463"/>
                    </a:lnTo>
                    <a:lnTo>
                      <a:pt x="88" y="431"/>
                    </a:lnTo>
                    <a:lnTo>
                      <a:pt x="124" y="407"/>
                    </a:lnTo>
                    <a:lnTo>
                      <a:pt x="162" y="388"/>
                    </a:lnTo>
                    <a:lnTo>
                      <a:pt x="205" y="377"/>
                    </a:lnTo>
                    <a:lnTo>
                      <a:pt x="251" y="372"/>
                    </a:lnTo>
                    <a:lnTo>
                      <a:pt x="323" y="372"/>
                    </a:lnTo>
                    <a:lnTo>
                      <a:pt x="341" y="249"/>
                    </a:lnTo>
                    <a:lnTo>
                      <a:pt x="353" y="205"/>
                    </a:lnTo>
                    <a:lnTo>
                      <a:pt x="370" y="164"/>
                    </a:lnTo>
                    <a:lnTo>
                      <a:pt x="395" y="123"/>
                    </a:lnTo>
                    <a:lnTo>
                      <a:pt x="425" y="89"/>
                    </a:lnTo>
                    <a:lnTo>
                      <a:pt x="460" y="59"/>
                    </a:lnTo>
                    <a:lnTo>
                      <a:pt x="500" y="35"/>
                    </a:lnTo>
                    <a:lnTo>
                      <a:pt x="541" y="16"/>
                    </a:lnTo>
                    <a:lnTo>
                      <a:pt x="585" y="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rgbClr val="FFA400"/>
              </a:solidFill>
              <a:ln w="0">
                <a:solidFill>
                  <a:srgbClr val="FFA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Rectangle 7"/>
              <p:cNvSpPr>
                <a:spLocks noChangeArrowheads="1"/>
              </p:cNvSpPr>
              <p:nvPr/>
            </p:nvSpPr>
            <p:spPr bwMode="auto">
              <a:xfrm>
                <a:off x="3195638" y="2513013"/>
                <a:ext cx="2995613" cy="203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Freeform 8"/>
              <p:cNvSpPr>
                <a:spLocks/>
              </p:cNvSpPr>
              <p:nvPr/>
            </p:nvSpPr>
            <p:spPr bwMode="auto">
              <a:xfrm>
                <a:off x="2700338" y="2732088"/>
                <a:ext cx="3702050" cy="2112963"/>
              </a:xfrm>
              <a:custGeom>
                <a:avLst/>
                <a:gdLst>
                  <a:gd name="T0" fmla="*/ 214 w 4665"/>
                  <a:gd name="T1" fmla="*/ 0 h 2663"/>
                  <a:gd name="T2" fmla="*/ 4021 w 4665"/>
                  <a:gd name="T3" fmla="*/ 0 h 2663"/>
                  <a:gd name="T4" fmla="*/ 4067 w 4665"/>
                  <a:gd name="T5" fmla="*/ 3 h 2663"/>
                  <a:gd name="T6" fmla="*/ 4111 w 4665"/>
                  <a:gd name="T7" fmla="*/ 16 h 2663"/>
                  <a:gd name="T8" fmla="*/ 4154 w 4665"/>
                  <a:gd name="T9" fmla="*/ 33 h 2663"/>
                  <a:gd name="T10" fmla="*/ 4193 w 4665"/>
                  <a:gd name="T11" fmla="*/ 59 h 2663"/>
                  <a:gd name="T12" fmla="*/ 4229 w 4665"/>
                  <a:gd name="T13" fmla="*/ 89 h 2663"/>
                  <a:gd name="T14" fmla="*/ 4259 w 4665"/>
                  <a:gd name="T15" fmla="*/ 124 h 2663"/>
                  <a:gd name="T16" fmla="*/ 4284 w 4665"/>
                  <a:gd name="T17" fmla="*/ 162 h 2663"/>
                  <a:gd name="T18" fmla="*/ 4303 w 4665"/>
                  <a:gd name="T19" fmla="*/ 204 h 2663"/>
                  <a:gd name="T20" fmla="*/ 4313 w 4665"/>
                  <a:gd name="T21" fmla="*/ 248 h 2663"/>
                  <a:gd name="T22" fmla="*/ 4662 w 4665"/>
                  <a:gd name="T23" fmla="*/ 2414 h 2663"/>
                  <a:gd name="T24" fmla="*/ 4665 w 4665"/>
                  <a:gd name="T25" fmla="*/ 2456 h 2663"/>
                  <a:gd name="T26" fmla="*/ 4662 w 4665"/>
                  <a:gd name="T27" fmla="*/ 2493 h 2663"/>
                  <a:gd name="T28" fmla="*/ 4652 w 4665"/>
                  <a:gd name="T29" fmla="*/ 2529 h 2663"/>
                  <a:gd name="T30" fmla="*/ 4636 w 4665"/>
                  <a:gd name="T31" fmla="*/ 2562 h 2663"/>
                  <a:gd name="T32" fmla="*/ 4616 w 4665"/>
                  <a:gd name="T33" fmla="*/ 2590 h 2663"/>
                  <a:gd name="T34" fmla="*/ 4590 w 4665"/>
                  <a:gd name="T35" fmla="*/ 2616 h 2663"/>
                  <a:gd name="T36" fmla="*/ 4560 w 4665"/>
                  <a:gd name="T37" fmla="*/ 2636 h 2663"/>
                  <a:gd name="T38" fmla="*/ 4527 w 4665"/>
                  <a:gd name="T39" fmla="*/ 2650 h 2663"/>
                  <a:gd name="T40" fmla="*/ 4490 w 4665"/>
                  <a:gd name="T41" fmla="*/ 2660 h 2663"/>
                  <a:gd name="T42" fmla="*/ 4450 w 4665"/>
                  <a:gd name="T43" fmla="*/ 2663 h 2663"/>
                  <a:gd name="T44" fmla="*/ 643 w 4665"/>
                  <a:gd name="T45" fmla="*/ 2663 h 2663"/>
                  <a:gd name="T46" fmla="*/ 597 w 4665"/>
                  <a:gd name="T47" fmla="*/ 2659 h 2663"/>
                  <a:gd name="T48" fmla="*/ 553 w 4665"/>
                  <a:gd name="T49" fmla="*/ 2648 h 2663"/>
                  <a:gd name="T50" fmla="*/ 510 w 4665"/>
                  <a:gd name="T51" fmla="*/ 2629 h 2663"/>
                  <a:gd name="T52" fmla="*/ 472 w 4665"/>
                  <a:gd name="T53" fmla="*/ 2605 h 2663"/>
                  <a:gd name="T54" fmla="*/ 436 w 4665"/>
                  <a:gd name="T55" fmla="*/ 2575 h 2663"/>
                  <a:gd name="T56" fmla="*/ 406 w 4665"/>
                  <a:gd name="T57" fmla="*/ 2540 h 2663"/>
                  <a:gd name="T58" fmla="*/ 380 w 4665"/>
                  <a:gd name="T59" fmla="*/ 2502 h 2663"/>
                  <a:gd name="T60" fmla="*/ 362 w 4665"/>
                  <a:gd name="T61" fmla="*/ 2460 h 2663"/>
                  <a:gd name="T62" fmla="*/ 352 w 4665"/>
                  <a:gd name="T63" fmla="*/ 2414 h 2663"/>
                  <a:gd name="T64" fmla="*/ 3 w 4665"/>
                  <a:gd name="T65" fmla="*/ 248 h 2663"/>
                  <a:gd name="T66" fmla="*/ 0 w 4665"/>
                  <a:gd name="T67" fmla="*/ 209 h 2663"/>
                  <a:gd name="T68" fmla="*/ 0 w 4665"/>
                  <a:gd name="T69" fmla="*/ 208 h 2663"/>
                  <a:gd name="T70" fmla="*/ 3 w 4665"/>
                  <a:gd name="T71" fmla="*/ 171 h 2663"/>
                  <a:gd name="T72" fmla="*/ 13 w 4665"/>
                  <a:gd name="T73" fmla="*/ 135 h 2663"/>
                  <a:gd name="T74" fmla="*/ 29 w 4665"/>
                  <a:gd name="T75" fmla="*/ 102 h 2663"/>
                  <a:gd name="T76" fmla="*/ 49 w 4665"/>
                  <a:gd name="T77" fmla="*/ 73 h 2663"/>
                  <a:gd name="T78" fmla="*/ 74 w 4665"/>
                  <a:gd name="T79" fmla="*/ 48 h 2663"/>
                  <a:gd name="T80" fmla="*/ 104 w 4665"/>
                  <a:gd name="T81" fmla="*/ 28 h 2663"/>
                  <a:gd name="T82" fmla="*/ 137 w 4665"/>
                  <a:gd name="T83" fmla="*/ 13 h 2663"/>
                  <a:gd name="T84" fmla="*/ 174 w 4665"/>
                  <a:gd name="T85" fmla="*/ 3 h 2663"/>
                  <a:gd name="T86" fmla="*/ 214 w 4665"/>
                  <a:gd name="T87" fmla="*/ 0 h 2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665" h="2663">
                    <a:moveTo>
                      <a:pt x="214" y="0"/>
                    </a:moveTo>
                    <a:lnTo>
                      <a:pt x="4021" y="0"/>
                    </a:lnTo>
                    <a:lnTo>
                      <a:pt x="4067" y="3"/>
                    </a:lnTo>
                    <a:lnTo>
                      <a:pt x="4111" y="16"/>
                    </a:lnTo>
                    <a:lnTo>
                      <a:pt x="4154" y="33"/>
                    </a:lnTo>
                    <a:lnTo>
                      <a:pt x="4193" y="59"/>
                    </a:lnTo>
                    <a:lnTo>
                      <a:pt x="4229" y="89"/>
                    </a:lnTo>
                    <a:lnTo>
                      <a:pt x="4259" y="124"/>
                    </a:lnTo>
                    <a:lnTo>
                      <a:pt x="4284" y="162"/>
                    </a:lnTo>
                    <a:lnTo>
                      <a:pt x="4303" y="204"/>
                    </a:lnTo>
                    <a:lnTo>
                      <a:pt x="4313" y="248"/>
                    </a:lnTo>
                    <a:lnTo>
                      <a:pt x="4662" y="2414"/>
                    </a:lnTo>
                    <a:lnTo>
                      <a:pt x="4665" y="2456"/>
                    </a:lnTo>
                    <a:lnTo>
                      <a:pt x="4662" y="2493"/>
                    </a:lnTo>
                    <a:lnTo>
                      <a:pt x="4652" y="2529"/>
                    </a:lnTo>
                    <a:lnTo>
                      <a:pt x="4636" y="2562"/>
                    </a:lnTo>
                    <a:lnTo>
                      <a:pt x="4616" y="2590"/>
                    </a:lnTo>
                    <a:lnTo>
                      <a:pt x="4590" y="2616"/>
                    </a:lnTo>
                    <a:lnTo>
                      <a:pt x="4560" y="2636"/>
                    </a:lnTo>
                    <a:lnTo>
                      <a:pt x="4527" y="2650"/>
                    </a:lnTo>
                    <a:lnTo>
                      <a:pt x="4490" y="2660"/>
                    </a:lnTo>
                    <a:lnTo>
                      <a:pt x="4450" y="2663"/>
                    </a:lnTo>
                    <a:lnTo>
                      <a:pt x="643" y="2663"/>
                    </a:lnTo>
                    <a:lnTo>
                      <a:pt x="597" y="2659"/>
                    </a:lnTo>
                    <a:lnTo>
                      <a:pt x="553" y="2648"/>
                    </a:lnTo>
                    <a:lnTo>
                      <a:pt x="510" y="2629"/>
                    </a:lnTo>
                    <a:lnTo>
                      <a:pt x="472" y="2605"/>
                    </a:lnTo>
                    <a:lnTo>
                      <a:pt x="436" y="2575"/>
                    </a:lnTo>
                    <a:lnTo>
                      <a:pt x="406" y="2540"/>
                    </a:lnTo>
                    <a:lnTo>
                      <a:pt x="380" y="2502"/>
                    </a:lnTo>
                    <a:lnTo>
                      <a:pt x="362" y="2460"/>
                    </a:lnTo>
                    <a:lnTo>
                      <a:pt x="352" y="2414"/>
                    </a:lnTo>
                    <a:lnTo>
                      <a:pt x="3" y="248"/>
                    </a:lnTo>
                    <a:lnTo>
                      <a:pt x="0" y="209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5"/>
                    </a:lnTo>
                    <a:lnTo>
                      <a:pt x="29" y="102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4" y="28"/>
                    </a:lnTo>
                    <a:lnTo>
                      <a:pt x="137" y="13"/>
                    </a:lnTo>
                    <a:lnTo>
                      <a:pt x="174" y="3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F6C65B"/>
              </a:solidFill>
              <a:ln w="0">
                <a:solidFill>
                  <a:srgbClr val="F6C6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59" name="그룹 58"/>
            <p:cNvGrpSpPr/>
            <p:nvPr/>
          </p:nvGrpSpPr>
          <p:grpSpPr>
            <a:xfrm>
              <a:off x="2181351" y="2243792"/>
              <a:ext cx="5947640" cy="1024187"/>
              <a:chOff x="1986837" y="2155301"/>
              <a:chExt cx="5947640" cy="1024187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1986837" y="2155301"/>
                <a:ext cx="1568058" cy="461665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EB" panose="02020603020101020101" pitchFamily="18" charset="-127"/>
                    <a:ea typeface="08서울남산체 EB" panose="02020603020101020101" pitchFamily="18" charset="-127"/>
                  </a:rPr>
                  <a:t>불안감 감소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986837" y="2533157"/>
                <a:ext cx="5947640" cy="646331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r>
                  <a:rPr lang="ko-KR" altLang="en-US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홍채인식을 사용해 보안이 더 높아짐에 따라 기존의 해킹문제에 대한 사람들의 불안감이 감소한다</a:t>
                </a:r>
                <a:r>
                  <a:rPr lang="en-US" altLang="ko-KR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.</a:t>
                </a:r>
              </a:p>
            </p:txBody>
          </p:sp>
        </p:grpSp>
      </p:grpSp>
      <p:grpSp>
        <p:nvGrpSpPr>
          <p:cNvPr id="65" name="그룹 64"/>
          <p:cNvGrpSpPr/>
          <p:nvPr/>
        </p:nvGrpSpPr>
        <p:grpSpPr>
          <a:xfrm>
            <a:off x="1015010" y="5044142"/>
            <a:ext cx="7113981" cy="1024187"/>
            <a:chOff x="1015010" y="2243792"/>
            <a:chExt cx="7113981" cy="1024187"/>
          </a:xfrm>
        </p:grpSpPr>
        <p:grpSp>
          <p:nvGrpSpPr>
            <p:cNvPr id="66" name="그룹 65"/>
            <p:cNvGrpSpPr/>
            <p:nvPr/>
          </p:nvGrpSpPr>
          <p:grpSpPr>
            <a:xfrm>
              <a:off x="1015010" y="2353406"/>
              <a:ext cx="975847" cy="743403"/>
              <a:chOff x="2700338" y="2001838"/>
              <a:chExt cx="3732213" cy="2843213"/>
            </a:xfrm>
          </p:grpSpPr>
          <p:sp>
            <p:nvSpPr>
              <p:cNvPr id="70" name="Freeform 6"/>
              <p:cNvSpPr>
                <a:spLocks/>
              </p:cNvSpPr>
              <p:nvPr/>
            </p:nvSpPr>
            <p:spPr bwMode="auto">
              <a:xfrm>
                <a:off x="3011488" y="2001838"/>
                <a:ext cx="3421063" cy="2843213"/>
              </a:xfrm>
              <a:custGeom>
                <a:avLst/>
                <a:gdLst>
                  <a:gd name="T0" fmla="*/ 631 w 4310"/>
                  <a:gd name="T1" fmla="*/ 0 h 3583"/>
                  <a:gd name="T2" fmla="*/ 1643 w 4310"/>
                  <a:gd name="T3" fmla="*/ 0 h 3583"/>
                  <a:gd name="T4" fmla="*/ 1689 w 4310"/>
                  <a:gd name="T5" fmla="*/ 5 h 3583"/>
                  <a:gd name="T6" fmla="*/ 1733 w 4310"/>
                  <a:gd name="T7" fmla="*/ 16 h 3583"/>
                  <a:gd name="T8" fmla="*/ 1776 w 4310"/>
                  <a:gd name="T9" fmla="*/ 35 h 3583"/>
                  <a:gd name="T10" fmla="*/ 1815 w 4310"/>
                  <a:gd name="T11" fmla="*/ 59 h 3583"/>
                  <a:gd name="T12" fmla="*/ 1850 w 4310"/>
                  <a:gd name="T13" fmla="*/ 89 h 3583"/>
                  <a:gd name="T14" fmla="*/ 1880 w 4310"/>
                  <a:gd name="T15" fmla="*/ 123 h 3583"/>
                  <a:gd name="T16" fmla="*/ 1905 w 4310"/>
                  <a:gd name="T17" fmla="*/ 164 h 3583"/>
                  <a:gd name="T18" fmla="*/ 1923 w 4310"/>
                  <a:gd name="T19" fmla="*/ 205 h 3583"/>
                  <a:gd name="T20" fmla="*/ 1933 w 4310"/>
                  <a:gd name="T21" fmla="*/ 249 h 3583"/>
                  <a:gd name="T22" fmla="*/ 1953 w 4310"/>
                  <a:gd name="T23" fmla="*/ 372 h 3583"/>
                  <a:gd name="T24" fmla="*/ 4058 w 4310"/>
                  <a:gd name="T25" fmla="*/ 372 h 3583"/>
                  <a:gd name="T26" fmla="*/ 4102 w 4310"/>
                  <a:gd name="T27" fmla="*/ 377 h 3583"/>
                  <a:gd name="T28" fmla="*/ 4145 w 4310"/>
                  <a:gd name="T29" fmla="*/ 388 h 3583"/>
                  <a:gd name="T30" fmla="*/ 4184 w 4310"/>
                  <a:gd name="T31" fmla="*/ 407 h 3583"/>
                  <a:gd name="T32" fmla="*/ 4220 w 4310"/>
                  <a:gd name="T33" fmla="*/ 431 h 3583"/>
                  <a:gd name="T34" fmla="*/ 4250 w 4310"/>
                  <a:gd name="T35" fmla="*/ 463 h 3583"/>
                  <a:gd name="T36" fmla="*/ 4275 w 4310"/>
                  <a:gd name="T37" fmla="*/ 497 h 3583"/>
                  <a:gd name="T38" fmla="*/ 4294 w 4310"/>
                  <a:gd name="T39" fmla="*/ 537 h 3583"/>
                  <a:gd name="T40" fmla="*/ 4305 w 4310"/>
                  <a:gd name="T41" fmla="*/ 578 h 3583"/>
                  <a:gd name="T42" fmla="*/ 4310 w 4310"/>
                  <a:gd name="T43" fmla="*/ 624 h 3583"/>
                  <a:gd name="T44" fmla="*/ 4310 w 4310"/>
                  <a:gd name="T45" fmla="*/ 3331 h 3583"/>
                  <a:gd name="T46" fmla="*/ 4305 w 4310"/>
                  <a:gd name="T47" fmla="*/ 3377 h 3583"/>
                  <a:gd name="T48" fmla="*/ 4294 w 4310"/>
                  <a:gd name="T49" fmla="*/ 3419 h 3583"/>
                  <a:gd name="T50" fmla="*/ 4275 w 4310"/>
                  <a:gd name="T51" fmla="*/ 3459 h 3583"/>
                  <a:gd name="T52" fmla="*/ 4250 w 4310"/>
                  <a:gd name="T53" fmla="*/ 3493 h 3583"/>
                  <a:gd name="T54" fmla="*/ 4220 w 4310"/>
                  <a:gd name="T55" fmla="*/ 3525 h 3583"/>
                  <a:gd name="T56" fmla="*/ 4184 w 4310"/>
                  <a:gd name="T57" fmla="*/ 3549 h 3583"/>
                  <a:gd name="T58" fmla="*/ 4145 w 4310"/>
                  <a:gd name="T59" fmla="*/ 3568 h 3583"/>
                  <a:gd name="T60" fmla="*/ 4102 w 4310"/>
                  <a:gd name="T61" fmla="*/ 3579 h 3583"/>
                  <a:gd name="T62" fmla="*/ 4058 w 4310"/>
                  <a:gd name="T63" fmla="*/ 3583 h 3583"/>
                  <a:gd name="T64" fmla="*/ 251 w 4310"/>
                  <a:gd name="T65" fmla="*/ 3583 h 3583"/>
                  <a:gd name="T66" fmla="*/ 205 w 4310"/>
                  <a:gd name="T67" fmla="*/ 3579 h 3583"/>
                  <a:gd name="T68" fmla="*/ 162 w 4310"/>
                  <a:gd name="T69" fmla="*/ 3568 h 3583"/>
                  <a:gd name="T70" fmla="*/ 124 w 4310"/>
                  <a:gd name="T71" fmla="*/ 3549 h 3583"/>
                  <a:gd name="T72" fmla="*/ 88 w 4310"/>
                  <a:gd name="T73" fmla="*/ 3525 h 3583"/>
                  <a:gd name="T74" fmla="*/ 58 w 4310"/>
                  <a:gd name="T75" fmla="*/ 3493 h 3583"/>
                  <a:gd name="T76" fmla="*/ 34 w 4310"/>
                  <a:gd name="T77" fmla="*/ 3459 h 3583"/>
                  <a:gd name="T78" fmla="*/ 15 w 4310"/>
                  <a:gd name="T79" fmla="*/ 3419 h 3583"/>
                  <a:gd name="T80" fmla="*/ 2 w 4310"/>
                  <a:gd name="T81" fmla="*/ 3377 h 3583"/>
                  <a:gd name="T82" fmla="*/ 0 w 4310"/>
                  <a:gd name="T83" fmla="*/ 3331 h 3583"/>
                  <a:gd name="T84" fmla="*/ 0 w 4310"/>
                  <a:gd name="T85" fmla="*/ 624 h 3583"/>
                  <a:gd name="T86" fmla="*/ 2 w 4310"/>
                  <a:gd name="T87" fmla="*/ 578 h 3583"/>
                  <a:gd name="T88" fmla="*/ 15 w 4310"/>
                  <a:gd name="T89" fmla="*/ 537 h 3583"/>
                  <a:gd name="T90" fmla="*/ 34 w 4310"/>
                  <a:gd name="T91" fmla="*/ 497 h 3583"/>
                  <a:gd name="T92" fmla="*/ 58 w 4310"/>
                  <a:gd name="T93" fmla="*/ 463 h 3583"/>
                  <a:gd name="T94" fmla="*/ 88 w 4310"/>
                  <a:gd name="T95" fmla="*/ 431 h 3583"/>
                  <a:gd name="T96" fmla="*/ 124 w 4310"/>
                  <a:gd name="T97" fmla="*/ 407 h 3583"/>
                  <a:gd name="T98" fmla="*/ 162 w 4310"/>
                  <a:gd name="T99" fmla="*/ 388 h 3583"/>
                  <a:gd name="T100" fmla="*/ 205 w 4310"/>
                  <a:gd name="T101" fmla="*/ 377 h 3583"/>
                  <a:gd name="T102" fmla="*/ 251 w 4310"/>
                  <a:gd name="T103" fmla="*/ 372 h 3583"/>
                  <a:gd name="T104" fmla="*/ 323 w 4310"/>
                  <a:gd name="T105" fmla="*/ 372 h 3583"/>
                  <a:gd name="T106" fmla="*/ 341 w 4310"/>
                  <a:gd name="T107" fmla="*/ 249 h 3583"/>
                  <a:gd name="T108" fmla="*/ 353 w 4310"/>
                  <a:gd name="T109" fmla="*/ 205 h 3583"/>
                  <a:gd name="T110" fmla="*/ 370 w 4310"/>
                  <a:gd name="T111" fmla="*/ 164 h 3583"/>
                  <a:gd name="T112" fmla="*/ 395 w 4310"/>
                  <a:gd name="T113" fmla="*/ 123 h 3583"/>
                  <a:gd name="T114" fmla="*/ 425 w 4310"/>
                  <a:gd name="T115" fmla="*/ 89 h 3583"/>
                  <a:gd name="T116" fmla="*/ 460 w 4310"/>
                  <a:gd name="T117" fmla="*/ 59 h 3583"/>
                  <a:gd name="T118" fmla="*/ 500 w 4310"/>
                  <a:gd name="T119" fmla="*/ 35 h 3583"/>
                  <a:gd name="T120" fmla="*/ 541 w 4310"/>
                  <a:gd name="T121" fmla="*/ 16 h 3583"/>
                  <a:gd name="T122" fmla="*/ 585 w 4310"/>
                  <a:gd name="T123" fmla="*/ 5 h 3583"/>
                  <a:gd name="T124" fmla="*/ 631 w 4310"/>
                  <a:gd name="T125" fmla="*/ 0 h 3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10" h="3583">
                    <a:moveTo>
                      <a:pt x="631" y="0"/>
                    </a:moveTo>
                    <a:lnTo>
                      <a:pt x="1643" y="0"/>
                    </a:lnTo>
                    <a:lnTo>
                      <a:pt x="1689" y="5"/>
                    </a:lnTo>
                    <a:lnTo>
                      <a:pt x="1733" y="16"/>
                    </a:lnTo>
                    <a:lnTo>
                      <a:pt x="1776" y="35"/>
                    </a:lnTo>
                    <a:lnTo>
                      <a:pt x="1815" y="59"/>
                    </a:lnTo>
                    <a:lnTo>
                      <a:pt x="1850" y="89"/>
                    </a:lnTo>
                    <a:lnTo>
                      <a:pt x="1880" y="123"/>
                    </a:lnTo>
                    <a:lnTo>
                      <a:pt x="1905" y="164"/>
                    </a:lnTo>
                    <a:lnTo>
                      <a:pt x="1923" y="205"/>
                    </a:lnTo>
                    <a:lnTo>
                      <a:pt x="1933" y="249"/>
                    </a:lnTo>
                    <a:lnTo>
                      <a:pt x="1953" y="372"/>
                    </a:lnTo>
                    <a:lnTo>
                      <a:pt x="4058" y="372"/>
                    </a:lnTo>
                    <a:lnTo>
                      <a:pt x="4102" y="377"/>
                    </a:lnTo>
                    <a:lnTo>
                      <a:pt x="4145" y="388"/>
                    </a:lnTo>
                    <a:lnTo>
                      <a:pt x="4184" y="407"/>
                    </a:lnTo>
                    <a:lnTo>
                      <a:pt x="4220" y="431"/>
                    </a:lnTo>
                    <a:lnTo>
                      <a:pt x="4250" y="463"/>
                    </a:lnTo>
                    <a:lnTo>
                      <a:pt x="4275" y="497"/>
                    </a:lnTo>
                    <a:lnTo>
                      <a:pt x="4294" y="537"/>
                    </a:lnTo>
                    <a:lnTo>
                      <a:pt x="4305" y="578"/>
                    </a:lnTo>
                    <a:lnTo>
                      <a:pt x="4310" y="624"/>
                    </a:lnTo>
                    <a:lnTo>
                      <a:pt x="4310" y="3331"/>
                    </a:lnTo>
                    <a:lnTo>
                      <a:pt x="4305" y="3377"/>
                    </a:lnTo>
                    <a:lnTo>
                      <a:pt x="4294" y="3419"/>
                    </a:lnTo>
                    <a:lnTo>
                      <a:pt x="4275" y="3459"/>
                    </a:lnTo>
                    <a:lnTo>
                      <a:pt x="4250" y="3493"/>
                    </a:lnTo>
                    <a:lnTo>
                      <a:pt x="4220" y="3525"/>
                    </a:lnTo>
                    <a:lnTo>
                      <a:pt x="4184" y="3549"/>
                    </a:lnTo>
                    <a:lnTo>
                      <a:pt x="4145" y="3568"/>
                    </a:lnTo>
                    <a:lnTo>
                      <a:pt x="4102" y="3579"/>
                    </a:lnTo>
                    <a:lnTo>
                      <a:pt x="4058" y="3583"/>
                    </a:lnTo>
                    <a:lnTo>
                      <a:pt x="251" y="3583"/>
                    </a:lnTo>
                    <a:lnTo>
                      <a:pt x="205" y="3579"/>
                    </a:lnTo>
                    <a:lnTo>
                      <a:pt x="162" y="3568"/>
                    </a:lnTo>
                    <a:lnTo>
                      <a:pt x="124" y="3549"/>
                    </a:lnTo>
                    <a:lnTo>
                      <a:pt x="88" y="3525"/>
                    </a:lnTo>
                    <a:lnTo>
                      <a:pt x="58" y="3493"/>
                    </a:lnTo>
                    <a:lnTo>
                      <a:pt x="34" y="3459"/>
                    </a:lnTo>
                    <a:lnTo>
                      <a:pt x="15" y="3419"/>
                    </a:lnTo>
                    <a:lnTo>
                      <a:pt x="2" y="3377"/>
                    </a:lnTo>
                    <a:lnTo>
                      <a:pt x="0" y="3331"/>
                    </a:lnTo>
                    <a:lnTo>
                      <a:pt x="0" y="624"/>
                    </a:lnTo>
                    <a:lnTo>
                      <a:pt x="2" y="578"/>
                    </a:lnTo>
                    <a:lnTo>
                      <a:pt x="15" y="537"/>
                    </a:lnTo>
                    <a:lnTo>
                      <a:pt x="34" y="497"/>
                    </a:lnTo>
                    <a:lnTo>
                      <a:pt x="58" y="463"/>
                    </a:lnTo>
                    <a:lnTo>
                      <a:pt x="88" y="431"/>
                    </a:lnTo>
                    <a:lnTo>
                      <a:pt x="124" y="407"/>
                    </a:lnTo>
                    <a:lnTo>
                      <a:pt x="162" y="388"/>
                    </a:lnTo>
                    <a:lnTo>
                      <a:pt x="205" y="377"/>
                    </a:lnTo>
                    <a:lnTo>
                      <a:pt x="251" y="372"/>
                    </a:lnTo>
                    <a:lnTo>
                      <a:pt x="323" y="372"/>
                    </a:lnTo>
                    <a:lnTo>
                      <a:pt x="341" y="249"/>
                    </a:lnTo>
                    <a:lnTo>
                      <a:pt x="353" y="205"/>
                    </a:lnTo>
                    <a:lnTo>
                      <a:pt x="370" y="164"/>
                    </a:lnTo>
                    <a:lnTo>
                      <a:pt x="395" y="123"/>
                    </a:lnTo>
                    <a:lnTo>
                      <a:pt x="425" y="89"/>
                    </a:lnTo>
                    <a:lnTo>
                      <a:pt x="460" y="59"/>
                    </a:lnTo>
                    <a:lnTo>
                      <a:pt x="500" y="35"/>
                    </a:lnTo>
                    <a:lnTo>
                      <a:pt x="541" y="16"/>
                    </a:lnTo>
                    <a:lnTo>
                      <a:pt x="585" y="5"/>
                    </a:lnTo>
                    <a:lnTo>
                      <a:pt x="631" y="0"/>
                    </a:lnTo>
                    <a:close/>
                  </a:path>
                </a:pathLst>
              </a:custGeom>
              <a:solidFill>
                <a:srgbClr val="FFA400"/>
              </a:solidFill>
              <a:ln w="0">
                <a:solidFill>
                  <a:srgbClr val="FFA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Rectangle 7"/>
              <p:cNvSpPr>
                <a:spLocks noChangeArrowheads="1"/>
              </p:cNvSpPr>
              <p:nvPr/>
            </p:nvSpPr>
            <p:spPr bwMode="auto">
              <a:xfrm>
                <a:off x="3195638" y="2513013"/>
                <a:ext cx="2995613" cy="203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8"/>
              <p:cNvSpPr>
                <a:spLocks/>
              </p:cNvSpPr>
              <p:nvPr/>
            </p:nvSpPr>
            <p:spPr bwMode="auto">
              <a:xfrm>
                <a:off x="2700338" y="2732088"/>
                <a:ext cx="3702050" cy="2112963"/>
              </a:xfrm>
              <a:custGeom>
                <a:avLst/>
                <a:gdLst>
                  <a:gd name="T0" fmla="*/ 214 w 4665"/>
                  <a:gd name="T1" fmla="*/ 0 h 2663"/>
                  <a:gd name="T2" fmla="*/ 4021 w 4665"/>
                  <a:gd name="T3" fmla="*/ 0 h 2663"/>
                  <a:gd name="T4" fmla="*/ 4067 w 4665"/>
                  <a:gd name="T5" fmla="*/ 3 h 2663"/>
                  <a:gd name="T6" fmla="*/ 4111 w 4665"/>
                  <a:gd name="T7" fmla="*/ 16 h 2663"/>
                  <a:gd name="T8" fmla="*/ 4154 w 4665"/>
                  <a:gd name="T9" fmla="*/ 33 h 2663"/>
                  <a:gd name="T10" fmla="*/ 4193 w 4665"/>
                  <a:gd name="T11" fmla="*/ 59 h 2663"/>
                  <a:gd name="T12" fmla="*/ 4229 w 4665"/>
                  <a:gd name="T13" fmla="*/ 89 h 2663"/>
                  <a:gd name="T14" fmla="*/ 4259 w 4665"/>
                  <a:gd name="T15" fmla="*/ 124 h 2663"/>
                  <a:gd name="T16" fmla="*/ 4284 w 4665"/>
                  <a:gd name="T17" fmla="*/ 162 h 2663"/>
                  <a:gd name="T18" fmla="*/ 4303 w 4665"/>
                  <a:gd name="T19" fmla="*/ 204 h 2663"/>
                  <a:gd name="T20" fmla="*/ 4313 w 4665"/>
                  <a:gd name="T21" fmla="*/ 248 h 2663"/>
                  <a:gd name="T22" fmla="*/ 4662 w 4665"/>
                  <a:gd name="T23" fmla="*/ 2414 h 2663"/>
                  <a:gd name="T24" fmla="*/ 4665 w 4665"/>
                  <a:gd name="T25" fmla="*/ 2456 h 2663"/>
                  <a:gd name="T26" fmla="*/ 4662 w 4665"/>
                  <a:gd name="T27" fmla="*/ 2493 h 2663"/>
                  <a:gd name="T28" fmla="*/ 4652 w 4665"/>
                  <a:gd name="T29" fmla="*/ 2529 h 2663"/>
                  <a:gd name="T30" fmla="*/ 4636 w 4665"/>
                  <a:gd name="T31" fmla="*/ 2562 h 2663"/>
                  <a:gd name="T32" fmla="*/ 4616 w 4665"/>
                  <a:gd name="T33" fmla="*/ 2590 h 2663"/>
                  <a:gd name="T34" fmla="*/ 4590 w 4665"/>
                  <a:gd name="T35" fmla="*/ 2616 h 2663"/>
                  <a:gd name="T36" fmla="*/ 4560 w 4665"/>
                  <a:gd name="T37" fmla="*/ 2636 h 2663"/>
                  <a:gd name="T38" fmla="*/ 4527 w 4665"/>
                  <a:gd name="T39" fmla="*/ 2650 h 2663"/>
                  <a:gd name="T40" fmla="*/ 4490 w 4665"/>
                  <a:gd name="T41" fmla="*/ 2660 h 2663"/>
                  <a:gd name="T42" fmla="*/ 4450 w 4665"/>
                  <a:gd name="T43" fmla="*/ 2663 h 2663"/>
                  <a:gd name="T44" fmla="*/ 643 w 4665"/>
                  <a:gd name="T45" fmla="*/ 2663 h 2663"/>
                  <a:gd name="T46" fmla="*/ 597 w 4665"/>
                  <a:gd name="T47" fmla="*/ 2659 h 2663"/>
                  <a:gd name="T48" fmla="*/ 553 w 4665"/>
                  <a:gd name="T49" fmla="*/ 2648 h 2663"/>
                  <a:gd name="T50" fmla="*/ 510 w 4665"/>
                  <a:gd name="T51" fmla="*/ 2629 h 2663"/>
                  <a:gd name="T52" fmla="*/ 472 w 4665"/>
                  <a:gd name="T53" fmla="*/ 2605 h 2663"/>
                  <a:gd name="T54" fmla="*/ 436 w 4665"/>
                  <a:gd name="T55" fmla="*/ 2575 h 2663"/>
                  <a:gd name="T56" fmla="*/ 406 w 4665"/>
                  <a:gd name="T57" fmla="*/ 2540 h 2663"/>
                  <a:gd name="T58" fmla="*/ 380 w 4665"/>
                  <a:gd name="T59" fmla="*/ 2502 h 2663"/>
                  <a:gd name="T60" fmla="*/ 362 w 4665"/>
                  <a:gd name="T61" fmla="*/ 2460 h 2663"/>
                  <a:gd name="T62" fmla="*/ 352 w 4665"/>
                  <a:gd name="T63" fmla="*/ 2414 h 2663"/>
                  <a:gd name="T64" fmla="*/ 3 w 4665"/>
                  <a:gd name="T65" fmla="*/ 248 h 2663"/>
                  <a:gd name="T66" fmla="*/ 0 w 4665"/>
                  <a:gd name="T67" fmla="*/ 209 h 2663"/>
                  <a:gd name="T68" fmla="*/ 0 w 4665"/>
                  <a:gd name="T69" fmla="*/ 208 h 2663"/>
                  <a:gd name="T70" fmla="*/ 3 w 4665"/>
                  <a:gd name="T71" fmla="*/ 171 h 2663"/>
                  <a:gd name="T72" fmla="*/ 13 w 4665"/>
                  <a:gd name="T73" fmla="*/ 135 h 2663"/>
                  <a:gd name="T74" fmla="*/ 29 w 4665"/>
                  <a:gd name="T75" fmla="*/ 102 h 2663"/>
                  <a:gd name="T76" fmla="*/ 49 w 4665"/>
                  <a:gd name="T77" fmla="*/ 73 h 2663"/>
                  <a:gd name="T78" fmla="*/ 74 w 4665"/>
                  <a:gd name="T79" fmla="*/ 48 h 2663"/>
                  <a:gd name="T80" fmla="*/ 104 w 4665"/>
                  <a:gd name="T81" fmla="*/ 28 h 2663"/>
                  <a:gd name="T82" fmla="*/ 137 w 4665"/>
                  <a:gd name="T83" fmla="*/ 13 h 2663"/>
                  <a:gd name="T84" fmla="*/ 174 w 4665"/>
                  <a:gd name="T85" fmla="*/ 3 h 2663"/>
                  <a:gd name="T86" fmla="*/ 214 w 4665"/>
                  <a:gd name="T87" fmla="*/ 0 h 2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665" h="2663">
                    <a:moveTo>
                      <a:pt x="214" y="0"/>
                    </a:moveTo>
                    <a:lnTo>
                      <a:pt x="4021" y="0"/>
                    </a:lnTo>
                    <a:lnTo>
                      <a:pt x="4067" y="3"/>
                    </a:lnTo>
                    <a:lnTo>
                      <a:pt x="4111" y="16"/>
                    </a:lnTo>
                    <a:lnTo>
                      <a:pt x="4154" y="33"/>
                    </a:lnTo>
                    <a:lnTo>
                      <a:pt x="4193" y="59"/>
                    </a:lnTo>
                    <a:lnTo>
                      <a:pt x="4229" y="89"/>
                    </a:lnTo>
                    <a:lnTo>
                      <a:pt x="4259" y="124"/>
                    </a:lnTo>
                    <a:lnTo>
                      <a:pt x="4284" y="162"/>
                    </a:lnTo>
                    <a:lnTo>
                      <a:pt x="4303" y="204"/>
                    </a:lnTo>
                    <a:lnTo>
                      <a:pt x="4313" y="248"/>
                    </a:lnTo>
                    <a:lnTo>
                      <a:pt x="4662" y="2414"/>
                    </a:lnTo>
                    <a:lnTo>
                      <a:pt x="4665" y="2456"/>
                    </a:lnTo>
                    <a:lnTo>
                      <a:pt x="4662" y="2493"/>
                    </a:lnTo>
                    <a:lnTo>
                      <a:pt x="4652" y="2529"/>
                    </a:lnTo>
                    <a:lnTo>
                      <a:pt x="4636" y="2562"/>
                    </a:lnTo>
                    <a:lnTo>
                      <a:pt x="4616" y="2590"/>
                    </a:lnTo>
                    <a:lnTo>
                      <a:pt x="4590" y="2616"/>
                    </a:lnTo>
                    <a:lnTo>
                      <a:pt x="4560" y="2636"/>
                    </a:lnTo>
                    <a:lnTo>
                      <a:pt x="4527" y="2650"/>
                    </a:lnTo>
                    <a:lnTo>
                      <a:pt x="4490" y="2660"/>
                    </a:lnTo>
                    <a:lnTo>
                      <a:pt x="4450" y="2663"/>
                    </a:lnTo>
                    <a:lnTo>
                      <a:pt x="643" y="2663"/>
                    </a:lnTo>
                    <a:lnTo>
                      <a:pt x="597" y="2659"/>
                    </a:lnTo>
                    <a:lnTo>
                      <a:pt x="553" y="2648"/>
                    </a:lnTo>
                    <a:lnTo>
                      <a:pt x="510" y="2629"/>
                    </a:lnTo>
                    <a:lnTo>
                      <a:pt x="472" y="2605"/>
                    </a:lnTo>
                    <a:lnTo>
                      <a:pt x="436" y="2575"/>
                    </a:lnTo>
                    <a:lnTo>
                      <a:pt x="406" y="2540"/>
                    </a:lnTo>
                    <a:lnTo>
                      <a:pt x="380" y="2502"/>
                    </a:lnTo>
                    <a:lnTo>
                      <a:pt x="362" y="2460"/>
                    </a:lnTo>
                    <a:lnTo>
                      <a:pt x="352" y="2414"/>
                    </a:lnTo>
                    <a:lnTo>
                      <a:pt x="3" y="248"/>
                    </a:lnTo>
                    <a:lnTo>
                      <a:pt x="0" y="209"/>
                    </a:lnTo>
                    <a:lnTo>
                      <a:pt x="0" y="208"/>
                    </a:lnTo>
                    <a:lnTo>
                      <a:pt x="3" y="171"/>
                    </a:lnTo>
                    <a:lnTo>
                      <a:pt x="13" y="135"/>
                    </a:lnTo>
                    <a:lnTo>
                      <a:pt x="29" y="102"/>
                    </a:lnTo>
                    <a:lnTo>
                      <a:pt x="49" y="73"/>
                    </a:lnTo>
                    <a:lnTo>
                      <a:pt x="74" y="48"/>
                    </a:lnTo>
                    <a:lnTo>
                      <a:pt x="104" y="28"/>
                    </a:lnTo>
                    <a:lnTo>
                      <a:pt x="137" y="13"/>
                    </a:lnTo>
                    <a:lnTo>
                      <a:pt x="174" y="3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F6C65B"/>
              </a:solidFill>
              <a:ln w="0">
                <a:solidFill>
                  <a:srgbClr val="F6C65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67" name="그룹 66"/>
            <p:cNvGrpSpPr/>
            <p:nvPr/>
          </p:nvGrpSpPr>
          <p:grpSpPr>
            <a:xfrm>
              <a:off x="2181351" y="2243792"/>
              <a:ext cx="5947640" cy="1024187"/>
              <a:chOff x="1986837" y="2155301"/>
              <a:chExt cx="5947640" cy="1024187"/>
            </a:xfrm>
          </p:grpSpPr>
          <p:sp>
            <p:nvSpPr>
              <p:cNvPr id="68" name="TextBox 67"/>
              <p:cNvSpPr txBox="1"/>
              <p:nvPr/>
            </p:nvSpPr>
            <p:spPr>
              <a:xfrm>
                <a:off x="1986837" y="2155301"/>
                <a:ext cx="2300630" cy="461665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EB" panose="02020603020101020101" pitchFamily="18" charset="-127"/>
                    <a:ea typeface="08서울남산체 EB" panose="02020603020101020101" pitchFamily="18" charset="-127"/>
                  </a:rPr>
                  <a:t>생체인식의 대중화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1986837" y="2533157"/>
                <a:ext cx="5947640" cy="646331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r>
                  <a:rPr lang="ko-KR" altLang="en-US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최근 뜨고있는 과학기술인 생체인식이 한번 더  가전 장치에 활용됨으로써 대중들이 생체인식에 더 쉽게 접할 수 있는 기회를 만든다</a:t>
                </a:r>
                <a:r>
                  <a:rPr lang="en-US" altLang="ko-KR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199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01513"/>
      </a:accent1>
      <a:accent2>
        <a:srgbClr val="ED7D31"/>
      </a:accent2>
      <a:accent3>
        <a:srgbClr val="E6B729"/>
      </a:accent3>
      <a:accent4>
        <a:srgbClr val="6AAC90"/>
      </a:accent4>
      <a:accent5>
        <a:srgbClr val="55859B"/>
      </a:accent5>
      <a:accent6>
        <a:srgbClr val="9E5D9D"/>
      </a:accent6>
      <a:hlink>
        <a:srgbClr val="0563C1"/>
      </a:hlink>
      <a:folHlink>
        <a:srgbClr val="9E5D9D"/>
      </a:folHlink>
    </a:clrScheme>
    <a:fontScheme name="사용자 지정 3">
      <a:majorFont>
        <a:latin typeface="Yoon 윤고딕 540_TT"/>
        <a:ea typeface="-윤고딕330"/>
        <a:cs typeface=""/>
      </a:majorFont>
      <a:minorFont>
        <a:latin typeface="-윤고딕330"/>
        <a:ea typeface="Yoon 윤고딕 540_T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554A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scene3d>
          <a:camera prst="obliqueBottomLeft"/>
          <a:lightRig rig="threePt" dir="t"/>
        </a:scene3d>
      </a:spPr>
      <a:bodyPr wrap="none" rtlCol="0">
        <a:spAutoFit/>
      </a:bodyPr>
      <a:lstStyle>
        <a:defPPr algn="ctr">
          <a:defRPr sz="2400" spc="-150" dirty="0" err="1">
            <a:solidFill>
              <a:schemeClr val="tx1">
                <a:lumMod val="85000"/>
                <a:lumOff val="15000"/>
              </a:schemeClr>
            </a:solidFill>
            <a:latin typeface="08서울남산체 EB" panose="02020603020101020101" pitchFamily="18" charset="-127"/>
            <a:ea typeface="08서울남산체 EB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 Theme" id="{EED6E695-EE77-4F66-8798-0417E43FC76E}" vid="{2ECADE3F-B78A-406C-B761-7E1FC00BFA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282</TotalTime>
  <Words>287</Words>
  <Application>Microsoft Office PowerPoint</Application>
  <PresentationFormat>화면 슬라이드 쇼(4:3)</PresentationFormat>
  <Paragraphs>60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08서울남산체 B</vt:lpstr>
      <vt:lpstr>Yoon 윤고딕 540_TT</vt:lpstr>
      <vt:lpstr>-윤고딕330</vt:lpstr>
      <vt:lpstr>Arial</vt:lpstr>
      <vt:lpstr>08서울남산체 EB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supreme_kid@naver.com</dc:creator>
  <cp:lastModifiedBy>하지윤</cp:lastModifiedBy>
  <cp:revision>36</cp:revision>
  <dcterms:created xsi:type="dcterms:W3CDTF">2017-08-01T20:00:54Z</dcterms:created>
  <dcterms:modified xsi:type="dcterms:W3CDTF">2018-11-29T06:40:33Z</dcterms:modified>
</cp:coreProperties>
</file>

<file path=docProps/thumbnail.jpeg>
</file>